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5"/>
  </p:notesMasterIdLst>
  <p:sldIdLst>
    <p:sldId id="256" r:id="rId2"/>
    <p:sldId id="272" r:id="rId3"/>
    <p:sldId id="257" r:id="rId4"/>
    <p:sldId id="273" r:id="rId5"/>
    <p:sldId id="259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75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86869-8ADC-490E-B1C5-ABCACBECE22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99AC7-EDB2-40D8-B871-FF030ACFDAF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Формирование позитивного мышления</a:t>
          </a:r>
          <a:endParaRPr lang="ru-RU" sz="2400" dirty="0">
            <a:solidFill>
              <a:schemeClr val="accent6">
                <a:lumMod val="50000"/>
              </a:schemeClr>
            </a:solidFill>
          </a:endParaRPr>
        </a:p>
      </dgm:t>
    </dgm:pt>
    <dgm:pt modelId="{9C8F832B-88F3-4DC9-A594-A393DA5DFC4D}" type="parTrans" cxnId="{6DE5CAAD-0403-496D-84E0-EAECE5AA34F0}">
      <dgm:prSet/>
      <dgm:spPr/>
      <dgm:t>
        <a:bodyPr/>
        <a:lstStyle/>
        <a:p>
          <a:endParaRPr lang="ru-RU"/>
        </a:p>
      </dgm:t>
    </dgm:pt>
    <dgm:pt modelId="{F5EBCDC6-8E21-4C29-BA4F-0E6C4BD8D0C7}" type="sibTrans" cxnId="{6DE5CAAD-0403-496D-84E0-EAECE5AA34F0}">
      <dgm:prSet/>
      <dgm:spPr/>
      <dgm:t>
        <a:bodyPr/>
        <a:lstStyle/>
        <a:p>
          <a:endParaRPr lang="ru-RU"/>
        </a:p>
      </dgm:t>
    </dgm:pt>
    <dgm:pt modelId="{51FDD2AD-EE8B-498D-A8BE-67A4A2C10B3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5400" dirty="0" smtClean="0">
              <a:solidFill>
                <a:schemeClr val="accent6">
                  <a:lumMod val="50000"/>
                </a:schemeClr>
              </a:solidFill>
            </a:rPr>
            <a:t>Дети</a:t>
          </a:r>
          <a:endParaRPr lang="ru-RU" sz="5400" dirty="0">
            <a:solidFill>
              <a:schemeClr val="accent6">
                <a:lumMod val="50000"/>
              </a:schemeClr>
            </a:solidFill>
          </a:endParaRPr>
        </a:p>
      </dgm:t>
    </dgm:pt>
    <dgm:pt modelId="{D80FF22D-3D81-41BF-A703-4ED4F4617A78}" type="parTrans" cxnId="{CC37BAC3-46E3-4AAE-A514-20AFDA8C102F}">
      <dgm:prSet/>
      <dgm:spPr/>
      <dgm:t>
        <a:bodyPr/>
        <a:lstStyle/>
        <a:p>
          <a:endParaRPr lang="ru-RU"/>
        </a:p>
      </dgm:t>
    </dgm:pt>
    <dgm:pt modelId="{BA04C4D7-4EC8-463B-B31A-04AEF6B0B5F2}" type="sibTrans" cxnId="{CC37BAC3-46E3-4AAE-A514-20AFDA8C102F}">
      <dgm:prSet/>
      <dgm:spPr/>
      <dgm:t>
        <a:bodyPr/>
        <a:lstStyle/>
        <a:p>
          <a:endParaRPr lang="ru-RU"/>
        </a:p>
      </dgm:t>
    </dgm:pt>
    <dgm:pt modelId="{485C2E2A-162B-45C6-895B-E690B506D70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4000" dirty="0" smtClean="0">
              <a:solidFill>
                <a:schemeClr val="accent6">
                  <a:lumMod val="50000"/>
                </a:schemeClr>
              </a:solidFill>
            </a:rPr>
            <a:t>Педагоги</a:t>
          </a:r>
          <a:endParaRPr lang="ru-RU" sz="4000" dirty="0">
            <a:solidFill>
              <a:schemeClr val="accent6">
                <a:lumMod val="50000"/>
              </a:schemeClr>
            </a:solidFill>
          </a:endParaRPr>
        </a:p>
      </dgm:t>
    </dgm:pt>
    <dgm:pt modelId="{BAC64B9F-3DCF-4C54-A4CA-A8F6EDAD5554}" type="parTrans" cxnId="{711CB94A-3A97-402D-83B4-255AE749D5D6}">
      <dgm:prSet/>
      <dgm:spPr/>
      <dgm:t>
        <a:bodyPr/>
        <a:lstStyle/>
        <a:p>
          <a:endParaRPr lang="ru-RU"/>
        </a:p>
      </dgm:t>
    </dgm:pt>
    <dgm:pt modelId="{27A76FF7-AC06-4412-94FB-FDBE3DED32A9}" type="sibTrans" cxnId="{711CB94A-3A97-402D-83B4-255AE749D5D6}">
      <dgm:prSet/>
      <dgm:spPr/>
      <dgm:t>
        <a:bodyPr/>
        <a:lstStyle/>
        <a:p>
          <a:endParaRPr lang="ru-RU"/>
        </a:p>
      </dgm:t>
    </dgm:pt>
    <dgm:pt modelId="{8101B0DD-FA09-49D9-86A8-7201C1BCF18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4000" dirty="0" smtClean="0">
              <a:solidFill>
                <a:schemeClr val="accent6">
                  <a:lumMod val="50000"/>
                </a:schemeClr>
              </a:solidFill>
            </a:rPr>
            <a:t>Родители</a:t>
          </a:r>
          <a:endParaRPr lang="ru-RU" sz="4000" dirty="0">
            <a:solidFill>
              <a:schemeClr val="accent6">
                <a:lumMod val="50000"/>
              </a:schemeClr>
            </a:solidFill>
          </a:endParaRPr>
        </a:p>
      </dgm:t>
    </dgm:pt>
    <dgm:pt modelId="{49283514-9AAB-4C75-88DE-8945D30390E7}" type="parTrans" cxnId="{C26E96F3-3DCD-44C6-9DE0-3B0D77261098}">
      <dgm:prSet/>
      <dgm:spPr/>
      <dgm:t>
        <a:bodyPr/>
        <a:lstStyle/>
        <a:p>
          <a:endParaRPr lang="ru-RU"/>
        </a:p>
      </dgm:t>
    </dgm:pt>
    <dgm:pt modelId="{60F34C2F-4433-455D-8F7F-E5BFC3C8A9E4}" type="sibTrans" cxnId="{C26E96F3-3DCD-44C6-9DE0-3B0D77261098}">
      <dgm:prSet/>
      <dgm:spPr/>
      <dgm:t>
        <a:bodyPr/>
        <a:lstStyle/>
        <a:p>
          <a:endParaRPr lang="ru-RU"/>
        </a:p>
      </dgm:t>
    </dgm:pt>
    <dgm:pt modelId="{82AD783E-DFF1-44CF-9B4A-CDD2F1AB3C35}" type="pres">
      <dgm:prSet presAssocID="{DA586869-8ADC-490E-B1C5-ABCACBECE2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04009F-4AF3-49CB-A7FD-36D7439DAFAA}" type="pres">
      <dgm:prSet presAssocID="{CE099AC7-EDB2-40D8-B871-FF030ACFDAF5}" presName="hierRoot1" presStyleCnt="0">
        <dgm:presLayoutVars>
          <dgm:hierBranch val="init"/>
        </dgm:presLayoutVars>
      </dgm:prSet>
      <dgm:spPr/>
    </dgm:pt>
    <dgm:pt modelId="{407FA9EC-7B8B-4853-A5BF-C364A862D553}" type="pres">
      <dgm:prSet presAssocID="{CE099AC7-EDB2-40D8-B871-FF030ACFDAF5}" presName="rootComposite1" presStyleCnt="0"/>
      <dgm:spPr/>
    </dgm:pt>
    <dgm:pt modelId="{CE186B3A-B94D-4EB1-9A40-8D41651E0ADF}" type="pres">
      <dgm:prSet presAssocID="{CE099AC7-EDB2-40D8-B871-FF030ACFDAF5}" presName="rootText1" presStyleLbl="node0" presStyleIdx="0" presStyleCnt="1" custLinFactNeighborY="-1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3BEABF-0BDD-4764-9D86-8D92B62C6BE8}" type="pres">
      <dgm:prSet presAssocID="{CE099AC7-EDB2-40D8-B871-FF030ACFDAF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FDA6B04-C0E5-492C-8604-43D2720C01AA}" type="pres">
      <dgm:prSet presAssocID="{CE099AC7-EDB2-40D8-B871-FF030ACFDAF5}" presName="hierChild2" presStyleCnt="0"/>
      <dgm:spPr/>
    </dgm:pt>
    <dgm:pt modelId="{A460A9F9-81B6-490C-B624-76B98C4D56CA}" type="pres">
      <dgm:prSet presAssocID="{D80FF22D-3D81-41BF-A703-4ED4F4617A7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1DB3C69-5A63-4BD4-A0AF-2F1A05075701}" type="pres">
      <dgm:prSet presAssocID="{51FDD2AD-EE8B-498D-A8BE-67A4A2C10B38}" presName="hierRoot2" presStyleCnt="0">
        <dgm:presLayoutVars>
          <dgm:hierBranch val="init"/>
        </dgm:presLayoutVars>
      </dgm:prSet>
      <dgm:spPr/>
    </dgm:pt>
    <dgm:pt modelId="{B43CE5AD-C2C3-4F15-A7C9-A60E6D9EDA2A}" type="pres">
      <dgm:prSet presAssocID="{51FDD2AD-EE8B-498D-A8BE-67A4A2C10B38}" presName="rootComposite" presStyleCnt="0"/>
      <dgm:spPr/>
    </dgm:pt>
    <dgm:pt modelId="{D4B879C2-211D-4461-AAD6-4FFBC22D3C53}" type="pres">
      <dgm:prSet presAssocID="{51FDD2AD-EE8B-498D-A8BE-67A4A2C10B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BAA99-36D7-474A-B2B8-1B366C024AE3}" type="pres">
      <dgm:prSet presAssocID="{51FDD2AD-EE8B-498D-A8BE-67A4A2C10B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2DA5083-3AE7-4362-8725-7C744483DCC8}" type="pres">
      <dgm:prSet presAssocID="{51FDD2AD-EE8B-498D-A8BE-67A4A2C10B38}" presName="hierChild4" presStyleCnt="0"/>
      <dgm:spPr/>
    </dgm:pt>
    <dgm:pt modelId="{6E2CE236-A404-4A7E-8037-A4DF8BCDC7F4}" type="pres">
      <dgm:prSet presAssocID="{51FDD2AD-EE8B-498D-A8BE-67A4A2C10B38}" presName="hierChild5" presStyleCnt="0"/>
      <dgm:spPr/>
    </dgm:pt>
    <dgm:pt modelId="{D70442CB-77C7-43EA-88EA-BC26ED980CE1}" type="pres">
      <dgm:prSet presAssocID="{BAC64B9F-3DCF-4C54-A4CA-A8F6EDAD555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B5EB21C-2AEE-4DF2-A03D-A68FCEF17D81}" type="pres">
      <dgm:prSet presAssocID="{485C2E2A-162B-45C6-895B-E690B506D700}" presName="hierRoot2" presStyleCnt="0">
        <dgm:presLayoutVars>
          <dgm:hierBranch val="init"/>
        </dgm:presLayoutVars>
      </dgm:prSet>
      <dgm:spPr/>
    </dgm:pt>
    <dgm:pt modelId="{0B91DCBD-7D08-4E08-A6F7-4E5F3A07DFF8}" type="pres">
      <dgm:prSet presAssocID="{485C2E2A-162B-45C6-895B-E690B506D700}" presName="rootComposite" presStyleCnt="0"/>
      <dgm:spPr/>
    </dgm:pt>
    <dgm:pt modelId="{9BC0E31B-8BEE-4375-9250-A3454ED049FB}" type="pres">
      <dgm:prSet presAssocID="{485C2E2A-162B-45C6-895B-E690B506D7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142623-8D8F-4197-B71D-4E5F0B690054}" type="pres">
      <dgm:prSet presAssocID="{485C2E2A-162B-45C6-895B-E690B506D700}" presName="rootConnector" presStyleLbl="node2" presStyleIdx="1" presStyleCnt="3"/>
      <dgm:spPr/>
      <dgm:t>
        <a:bodyPr/>
        <a:lstStyle/>
        <a:p>
          <a:endParaRPr lang="ru-RU"/>
        </a:p>
      </dgm:t>
    </dgm:pt>
    <dgm:pt modelId="{2B23D2BC-901D-44D5-956D-A133A8439161}" type="pres">
      <dgm:prSet presAssocID="{485C2E2A-162B-45C6-895B-E690B506D700}" presName="hierChild4" presStyleCnt="0"/>
      <dgm:spPr/>
    </dgm:pt>
    <dgm:pt modelId="{46A192F5-075F-4CC2-80C7-B778BE93DE96}" type="pres">
      <dgm:prSet presAssocID="{485C2E2A-162B-45C6-895B-E690B506D700}" presName="hierChild5" presStyleCnt="0"/>
      <dgm:spPr/>
    </dgm:pt>
    <dgm:pt modelId="{E85FE132-8C55-4BD4-942A-FB288A2AE6EA}" type="pres">
      <dgm:prSet presAssocID="{49283514-9AAB-4C75-88DE-8945D30390E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46456CE-4C63-4212-9BD0-57D0CD52E2A6}" type="pres">
      <dgm:prSet presAssocID="{8101B0DD-FA09-49D9-86A8-7201C1BCF182}" presName="hierRoot2" presStyleCnt="0">
        <dgm:presLayoutVars>
          <dgm:hierBranch val="init"/>
        </dgm:presLayoutVars>
      </dgm:prSet>
      <dgm:spPr/>
    </dgm:pt>
    <dgm:pt modelId="{63D69B4E-2443-426C-B712-EB7D6355F7AA}" type="pres">
      <dgm:prSet presAssocID="{8101B0DD-FA09-49D9-86A8-7201C1BCF182}" presName="rootComposite" presStyleCnt="0"/>
      <dgm:spPr/>
    </dgm:pt>
    <dgm:pt modelId="{FDAA5558-0AC6-4716-8E04-10803B8041D6}" type="pres">
      <dgm:prSet presAssocID="{8101B0DD-FA09-49D9-86A8-7201C1BCF18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1228F-5B2B-418E-99D8-14DC2F619855}" type="pres">
      <dgm:prSet presAssocID="{8101B0DD-FA09-49D9-86A8-7201C1BCF182}" presName="rootConnector" presStyleLbl="node2" presStyleIdx="2" presStyleCnt="3"/>
      <dgm:spPr/>
      <dgm:t>
        <a:bodyPr/>
        <a:lstStyle/>
        <a:p>
          <a:endParaRPr lang="ru-RU"/>
        </a:p>
      </dgm:t>
    </dgm:pt>
    <dgm:pt modelId="{C263F04F-C46B-4B6C-851D-88026BD3B853}" type="pres">
      <dgm:prSet presAssocID="{8101B0DD-FA09-49D9-86A8-7201C1BCF182}" presName="hierChild4" presStyleCnt="0"/>
      <dgm:spPr/>
    </dgm:pt>
    <dgm:pt modelId="{E351B272-E9BE-40A2-9F74-F0DCC0CC1E21}" type="pres">
      <dgm:prSet presAssocID="{8101B0DD-FA09-49D9-86A8-7201C1BCF182}" presName="hierChild5" presStyleCnt="0"/>
      <dgm:spPr/>
    </dgm:pt>
    <dgm:pt modelId="{CDF7291D-E03D-4E6E-ACA9-76E3A91E173F}" type="pres">
      <dgm:prSet presAssocID="{CE099AC7-EDB2-40D8-B871-FF030ACFDAF5}" presName="hierChild3" presStyleCnt="0"/>
      <dgm:spPr/>
    </dgm:pt>
  </dgm:ptLst>
  <dgm:cxnLst>
    <dgm:cxn modelId="{E18C140D-B9D2-4D66-A6CC-85EDF8D8B44A}" type="presOf" srcId="{485C2E2A-162B-45C6-895B-E690B506D700}" destId="{9BC0E31B-8BEE-4375-9250-A3454ED049FB}" srcOrd="0" destOrd="0" presId="urn:microsoft.com/office/officeart/2005/8/layout/orgChart1"/>
    <dgm:cxn modelId="{D92E21D1-51A6-4488-9F6A-A27B7D8A1FF5}" type="presOf" srcId="{485C2E2A-162B-45C6-895B-E690B506D700}" destId="{66142623-8D8F-4197-B71D-4E5F0B690054}" srcOrd="1" destOrd="0" presId="urn:microsoft.com/office/officeart/2005/8/layout/orgChart1"/>
    <dgm:cxn modelId="{167C7245-EA86-46DB-87AF-8D67FDDFBB02}" type="presOf" srcId="{BAC64B9F-3DCF-4C54-A4CA-A8F6EDAD5554}" destId="{D70442CB-77C7-43EA-88EA-BC26ED980CE1}" srcOrd="0" destOrd="0" presId="urn:microsoft.com/office/officeart/2005/8/layout/orgChart1"/>
    <dgm:cxn modelId="{C6F7552D-3B44-44F6-824C-4B15E4C6EC45}" type="presOf" srcId="{51FDD2AD-EE8B-498D-A8BE-67A4A2C10B38}" destId="{D4B879C2-211D-4461-AAD6-4FFBC22D3C53}" srcOrd="0" destOrd="0" presId="urn:microsoft.com/office/officeart/2005/8/layout/orgChart1"/>
    <dgm:cxn modelId="{CC37BAC3-46E3-4AAE-A514-20AFDA8C102F}" srcId="{CE099AC7-EDB2-40D8-B871-FF030ACFDAF5}" destId="{51FDD2AD-EE8B-498D-A8BE-67A4A2C10B38}" srcOrd="0" destOrd="0" parTransId="{D80FF22D-3D81-41BF-A703-4ED4F4617A78}" sibTransId="{BA04C4D7-4EC8-463B-B31A-04AEF6B0B5F2}"/>
    <dgm:cxn modelId="{C26E96F3-3DCD-44C6-9DE0-3B0D77261098}" srcId="{CE099AC7-EDB2-40D8-B871-FF030ACFDAF5}" destId="{8101B0DD-FA09-49D9-86A8-7201C1BCF182}" srcOrd="2" destOrd="0" parTransId="{49283514-9AAB-4C75-88DE-8945D30390E7}" sibTransId="{60F34C2F-4433-455D-8F7F-E5BFC3C8A9E4}"/>
    <dgm:cxn modelId="{76B90200-B39C-44AE-AC26-855CE825E0C2}" type="presOf" srcId="{8101B0DD-FA09-49D9-86A8-7201C1BCF182}" destId="{FDAA5558-0AC6-4716-8E04-10803B8041D6}" srcOrd="0" destOrd="0" presId="urn:microsoft.com/office/officeart/2005/8/layout/orgChart1"/>
    <dgm:cxn modelId="{B4FF1541-433C-4A44-9EAF-23EB4604612C}" type="presOf" srcId="{CE099AC7-EDB2-40D8-B871-FF030ACFDAF5}" destId="{F43BEABF-0BDD-4764-9D86-8D92B62C6BE8}" srcOrd="1" destOrd="0" presId="urn:microsoft.com/office/officeart/2005/8/layout/orgChart1"/>
    <dgm:cxn modelId="{6DE5CAAD-0403-496D-84E0-EAECE5AA34F0}" srcId="{DA586869-8ADC-490E-B1C5-ABCACBECE227}" destId="{CE099AC7-EDB2-40D8-B871-FF030ACFDAF5}" srcOrd="0" destOrd="0" parTransId="{9C8F832B-88F3-4DC9-A594-A393DA5DFC4D}" sibTransId="{F5EBCDC6-8E21-4C29-BA4F-0E6C4BD8D0C7}"/>
    <dgm:cxn modelId="{711CB94A-3A97-402D-83B4-255AE749D5D6}" srcId="{CE099AC7-EDB2-40D8-B871-FF030ACFDAF5}" destId="{485C2E2A-162B-45C6-895B-E690B506D700}" srcOrd="1" destOrd="0" parTransId="{BAC64B9F-3DCF-4C54-A4CA-A8F6EDAD5554}" sibTransId="{27A76FF7-AC06-4412-94FB-FDBE3DED32A9}"/>
    <dgm:cxn modelId="{37039BBE-0BAC-43A3-99BC-9C389C6E295D}" type="presOf" srcId="{51FDD2AD-EE8B-498D-A8BE-67A4A2C10B38}" destId="{A6BBAA99-36D7-474A-B2B8-1B366C024AE3}" srcOrd="1" destOrd="0" presId="urn:microsoft.com/office/officeart/2005/8/layout/orgChart1"/>
    <dgm:cxn modelId="{5A042F6E-26A7-4F85-924D-02F95D09BCD7}" type="presOf" srcId="{CE099AC7-EDB2-40D8-B871-FF030ACFDAF5}" destId="{CE186B3A-B94D-4EB1-9A40-8D41651E0ADF}" srcOrd="0" destOrd="0" presId="urn:microsoft.com/office/officeart/2005/8/layout/orgChart1"/>
    <dgm:cxn modelId="{E169B69F-7F47-418E-A520-DBCDBF6CCB1F}" type="presOf" srcId="{49283514-9AAB-4C75-88DE-8945D30390E7}" destId="{E85FE132-8C55-4BD4-942A-FB288A2AE6EA}" srcOrd="0" destOrd="0" presId="urn:microsoft.com/office/officeart/2005/8/layout/orgChart1"/>
    <dgm:cxn modelId="{5218F7E3-9D2C-48DB-A8A1-ECC15505B2DF}" type="presOf" srcId="{DA586869-8ADC-490E-B1C5-ABCACBECE227}" destId="{82AD783E-DFF1-44CF-9B4A-CDD2F1AB3C35}" srcOrd="0" destOrd="0" presId="urn:microsoft.com/office/officeart/2005/8/layout/orgChart1"/>
    <dgm:cxn modelId="{365F2FF1-4A1A-4539-B3B4-046B020C730F}" type="presOf" srcId="{D80FF22D-3D81-41BF-A703-4ED4F4617A78}" destId="{A460A9F9-81B6-490C-B624-76B98C4D56CA}" srcOrd="0" destOrd="0" presId="urn:microsoft.com/office/officeart/2005/8/layout/orgChart1"/>
    <dgm:cxn modelId="{02119256-6B3A-4A18-8117-2EB3AAA2A0B1}" type="presOf" srcId="{8101B0DD-FA09-49D9-86A8-7201C1BCF182}" destId="{1921228F-5B2B-418E-99D8-14DC2F619855}" srcOrd="1" destOrd="0" presId="urn:microsoft.com/office/officeart/2005/8/layout/orgChart1"/>
    <dgm:cxn modelId="{1DFD9226-DDB4-4981-BF1A-27CDB32F2C27}" type="presParOf" srcId="{82AD783E-DFF1-44CF-9B4A-CDD2F1AB3C35}" destId="{B304009F-4AF3-49CB-A7FD-36D7439DAFAA}" srcOrd="0" destOrd="0" presId="urn:microsoft.com/office/officeart/2005/8/layout/orgChart1"/>
    <dgm:cxn modelId="{C4C198EF-4E13-4624-8B47-B666C7295DDB}" type="presParOf" srcId="{B304009F-4AF3-49CB-A7FD-36D7439DAFAA}" destId="{407FA9EC-7B8B-4853-A5BF-C364A862D553}" srcOrd="0" destOrd="0" presId="urn:microsoft.com/office/officeart/2005/8/layout/orgChart1"/>
    <dgm:cxn modelId="{CB470457-9FD5-47F7-8F61-E601A15607B2}" type="presParOf" srcId="{407FA9EC-7B8B-4853-A5BF-C364A862D553}" destId="{CE186B3A-B94D-4EB1-9A40-8D41651E0ADF}" srcOrd="0" destOrd="0" presId="urn:microsoft.com/office/officeart/2005/8/layout/orgChart1"/>
    <dgm:cxn modelId="{44054956-FF81-4FAE-9380-B3A2652C36D3}" type="presParOf" srcId="{407FA9EC-7B8B-4853-A5BF-C364A862D553}" destId="{F43BEABF-0BDD-4764-9D86-8D92B62C6BE8}" srcOrd="1" destOrd="0" presId="urn:microsoft.com/office/officeart/2005/8/layout/orgChart1"/>
    <dgm:cxn modelId="{BC88D8DC-A872-46C8-8325-6A9371E7E63C}" type="presParOf" srcId="{B304009F-4AF3-49CB-A7FD-36D7439DAFAA}" destId="{9FDA6B04-C0E5-492C-8604-43D2720C01AA}" srcOrd="1" destOrd="0" presId="urn:microsoft.com/office/officeart/2005/8/layout/orgChart1"/>
    <dgm:cxn modelId="{8498AD5A-85E9-4720-87EE-274E4573C9C1}" type="presParOf" srcId="{9FDA6B04-C0E5-492C-8604-43D2720C01AA}" destId="{A460A9F9-81B6-490C-B624-76B98C4D56CA}" srcOrd="0" destOrd="0" presId="urn:microsoft.com/office/officeart/2005/8/layout/orgChart1"/>
    <dgm:cxn modelId="{013D038E-5129-4318-8086-B3BE1EF14C17}" type="presParOf" srcId="{9FDA6B04-C0E5-492C-8604-43D2720C01AA}" destId="{C1DB3C69-5A63-4BD4-A0AF-2F1A05075701}" srcOrd="1" destOrd="0" presId="urn:microsoft.com/office/officeart/2005/8/layout/orgChart1"/>
    <dgm:cxn modelId="{A981D88E-0B51-4A2D-A317-E6316FEC2604}" type="presParOf" srcId="{C1DB3C69-5A63-4BD4-A0AF-2F1A05075701}" destId="{B43CE5AD-C2C3-4F15-A7C9-A60E6D9EDA2A}" srcOrd="0" destOrd="0" presId="urn:microsoft.com/office/officeart/2005/8/layout/orgChart1"/>
    <dgm:cxn modelId="{17E628EC-D3EF-4C69-BB4C-BFD9C66F6C00}" type="presParOf" srcId="{B43CE5AD-C2C3-4F15-A7C9-A60E6D9EDA2A}" destId="{D4B879C2-211D-4461-AAD6-4FFBC22D3C53}" srcOrd="0" destOrd="0" presId="urn:microsoft.com/office/officeart/2005/8/layout/orgChart1"/>
    <dgm:cxn modelId="{8268A787-1177-4B0D-B673-AF15A513D544}" type="presParOf" srcId="{B43CE5AD-C2C3-4F15-A7C9-A60E6D9EDA2A}" destId="{A6BBAA99-36D7-474A-B2B8-1B366C024AE3}" srcOrd="1" destOrd="0" presId="urn:microsoft.com/office/officeart/2005/8/layout/orgChart1"/>
    <dgm:cxn modelId="{B7F90241-D488-49CF-880C-69E7FCFA2968}" type="presParOf" srcId="{C1DB3C69-5A63-4BD4-A0AF-2F1A05075701}" destId="{82DA5083-3AE7-4362-8725-7C744483DCC8}" srcOrd="1" destOrd="0" presId="urn:microsoft.com/office/officeart/2005/8/layout/orgChart1"/>
    <dgm:cxn modelId="{D6E84B67-EF3B-4B6B-BF7A-160DF0F715D4}" type="presParOf" srcId="{C1DB3C69-5A63-4BD4-A0AF-2F1A05075701}" destId="{6E2CE236-A404-4A7E-8037-A4DF8BCDC7F4}" srcOrd="2" destOrd="0" presId="urn:microsoft.com/office/officeart/2005/8/layout/orgChart1"/>
    <dgm:cxn modelId="{9C6D06BC-3D67-4E74-B4CA-08C3B0869439}" type="presParOf" srcId="{9FDA6B04-C0E5-492C-8604-43D2720C01AA}" destId="{D70442CB-77C7-43EA-88EA-BC26ED980CE1}" srcOrd="2" destOrd="0" presId="urn:microsoft.com/office/officeart/2005/8/layout/orgChart1"/>
    <dgm:cxn modelId="{10BCAFE6-2C87-45B3-962C-41B68E430650}" type="presParOf" srcId="{9FDA6B04-C0E5-492C-8604-43D2720C01AA}" destId="{8B5EB21C-2AEE-4DF2-A03D-A68FCEF17D81}" srcOrd="3" destOrd="0" presId="urn:microsoft.com/office/officeart/2005/8/layout/orgChart1"/>
    <dgm:cxn modelId="{9F12B83A-BC52-4576-B90C-E8DF41FD72F9}" type="presParOf" srcId="{8B5EB21C-2AEE-4DF2-A03D-A68FCEF17D81}" destId="{0B91DCBD-7D08-4E08-A6F7-4E5F3A07DFF8}" srcOrd="0" destOrd="0" presId="urn:microsoft.com/office/officeart/2005/8/layout/orgChart1"/>
    <dgm:cxn modelId="{876FEDB5-AE11-4451-A92A-8E9BE2A193E0}" type="presParOf" srcId="{0B91DCBD-7D08-4E08-A6F7-4E5F3A07DFF8}" destId="{9BC0E31B-8BEE-4375-9250-A3454ED049FB}" srcOrd="0" destOrd="0" presId="urn:microsoft.com/office/officeart/2005/8/layout/orgChart1"/>
    <dgm:cxn modelId="{416E819A-C6D8-4936-9241-C1C6D3D504CE}" type="presParOf" srcId="{0B91DCBD-7D08-4E08-A6F7-4E5F3A07DFF8}" destId="{66142623-8D8F-4197-B71D-4E5F0B690054}" srcOrd="1" destOrd="0" presId="urn:microsoft.com/office/officeart/2005/8/layout/orgChart1"/>
    <dgm:cxn modelId="{2F81FD88-BC3F-4F09-B5F8-0E242D846A9A}" type="presParOf" srcId="{8B5EB21C-2AEE-4DF2-A03D-A68FCEF17D81}" destId="{2B23D2BC-901D-44D5-956D-A133A8439161}" srcOrd="1" destOrd="0" presId="urn:microsoft.com/office/officeart/2005/8/layout/orgChart1"/>
    <dgm:cxn modelId="{785990BC-C437-4BD6-8657-F1FB7A0BB72A}" type="presParOf" srcId="{8B5EB21C-2AEE-4DF2-A03D-A68FCEF17D81}" destId="{46A192F5-075F-4CC2-80C7-B778BE93DE96}" srcOrd="2" destOrd="0" presId="urn:microsoft.com/office/officeart/2005/8/layout/orgChart1"/>
    <dgm:cxn modelId="{1ED3E859-5B7B-438E-ADD2-3FC07CD91327}" type="presParOf" srcId="{9FDA6B04-C0E5-492C-8604-43D2720C01AA}" destId="{E85FE132-8C55-4BD4-942A-FB288A2AE6EA}" srcOrd="4" destOrd="0" presId="urn:microsoft.com/office/officeart/2005/8/layout/orgChart1"/>
    <dgm:cxn modelId="{1046790B-D2FB-4CC9-9CE2-2150C97FE5C5}" type="presParOf" srcId="{9FDA6B04-C0E5-492C-8604-43D2720C01AA}" destId="{546456CE-4C63-4212-9BD0-57D0CD52E2A6}" srcOrd="5" destOrd="0" presId="urn:microsoft.com/office/officeart/2005/8/layout/orgChart1"/>
    <dgm:cxn modelId="{93A79EBE-E4D4-45FE-90AA-01467DFB0843}" type="presParOf" srcId="{546456CE-4C63-4212-9BD0-57D0CD52E2A6}" destId="{63D69B4E-2443-426C-B712-EB7D6355F7AA}" srcOrd="0" destOrd="0" presId="urn:microsoft.com/office/officeart/2005/8/layout/orgChart1"/>
    <dgm:cxn modelId="{DE44E972-BEEA-447B-A78C-E5F1AAF7F985}" type="presParOf" srcId="{63D69B4E-2443-426C-B712-EB7D6355F7AA}" destId="{FDAA5558-0AC6-4716-8E04-10803B8041D6}" srcOrd="0" destOrd="0" presId="urn:microsoft.com/office/officeart/2005/8/layout/orgChart1"/>
    <dgm:cxn modelId="{45214FFE-A042-4800-867B-DACFDEF454AF}" type="presParOf" srcId="{63D69B4E-2443-426C-B712-EB7D6355F7AA}" destId="{1921228F-5B2B-418E-99D8-14DC2F619855}" srcOrd="1" destOrd="0" presId="urn:microsoft.com/office/officeart/2005/8/layout/orgChart1"/>
    <dgm:cxn modelId="{52D7B0F6-A0A3-422C-BC3E-EEEE772DD597}" type="presParOf" srcId="{546456CE-4C63-4212-9BD0-57D0CD52E2A6}" destId="{C263F04F-C46B-4B6C-851D-88026BD3B853}" srcOrd="1" destOrd="0" presId="urn:microsoft.com/office/officeart/2005/8/layout/orgChart1"/>
    <dgm:cxn modelId="{28A1332B-985B-42F6-B35F-186F1F0DC41F}" type="presParOf" srcId="{546456CE-4C63-4212-9BD0-57D0CD52E2A6}" destId="{E351B272-E9BE-40A2-9F74-F0DCC0CC1E21}" srcOrd="2" destOrd="0" presId="urn:microsoft.com/office/officeart/2005/8/layout/orgChart1"/>
    <dgm:cxn modelId="{32E7F1FA-249C-4DF8-BCF4-5F98E5A7902A}" type="presParOf" srcId="{B304009F-4AF3-49CB-A7FD-36D7439DAFAA}" destId="{CDF7291D-E03D-4E6E-ACA9-76E3A91E17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FE132-8C55-4BD4-942A-FB288A2AE6EA}">
      <dsp:nvSpPr>
        <dsp:cNvPr id="0" name=""/>
        <dsp:cNvSpPr/>
      </dsp:nvSpPr>
      <dsp:spPr>
        <a:xfrm>
          <a:off x="5257800" y="1835618"/>
          <a:ext cx="3719932" cy="662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050"/>
              </a:lnTo>
              <a:lnTo>
                <a:pt x="3719932" y="340050"/>
              </a:lnTo>
              <a:lnTo>
                <a:pt x="3719932" y="662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442CB-77C7-43EA-88EA-BC26ED980CE1}">
      <dsp:nvSpPr>
        <dsp:cNvPr id="0" name=""/>
        <dsp:cNvSpPr/>
      </dsp:nvSpPr>
      <dsp:spPr>
        <a:xfrm>
          <a:off x="5212080" y="1835618"/>
          <a:ext cx="91440" cy="662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2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0A9F9-81B6-490C-B624-76B98C4D56CA}">
      <dsp:nvSpPr>
        <dsp:cNvPr id="0" name=""/>
        <dsp:cNvSpPr/>
      </dsp:nvSpPr>
      <dsp:spPr>
        <a:xfrm>
          <a:off x="1537867" y="1835618"/>
          <a:ext cx="3719932" cy="662854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40050"/>
              </a:lnTo>
              <a:lnTo>
                <a:pt x="0" y="340050"/>
              </a:lnTo>
              <a:lnTo>
                <a:pt x="0" y="662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86B3A-B94D-4EB1-9A40-8D41651E0ADF}">
      <dsp:nvSpPr>
        <dsp:cNvPr id="0" name=""/>
        <dsp:cNvSpPr/>
      </dsp:nvSpPr>
      <dsp:spPr>
        <a:xfrm>
          <a:off x="3720638" y="298456"/>
          <a:ext cx="3074323" cy="153716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Формирование позитивного мышления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20638" y="298456"/>
        <a:ext cx="3074323" cy="1537161"/>
      </dsp:txXfrm>
    </dsp:sp>
    <dsp:sp modelId="{D4B879C2-211D-4461-AAD6-4FFBC22D3C53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accent6">
                  <a:lumMod val="50000"/>
                </a:schemeClr>
              </a:solidFill>
            </a:rPr>
            <a:t>Дети</a:t>
          </a:r>
          <a:endParaRPr lang="ru-RU" sz="5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06" y="2498473"/>
        <a:ext cx="3074323" cy="1537161"/>
      </dsp:txXfrm>
    </dsp:sp>
    <dsp:sp modelId="{9BC0E31B-8BEE-4375-9250-A3454ED049FB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6">
                  <a:lumMod val="50000"/>
                </a:schemeClr>
              </a:solidFill>
            </a:rPr>
            <a:t>Педагоги</a:t>
          </a:r>
          <a:endParaRPr lang="ru-RU" sz="4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20638" y="2498473"/>
        <a:ext cx="3074323" cy="1537161"/>
      </dsp:txXfrm>
    </dsp:sp>
    <dsp:sp modelId="{FDAA5558-0AC6-4716-8E04-10803B8041D6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6">
                  <a:lumMod val="50000"/>
                </a:schemeClr>
              </a:solidFill>
            </a:rPr>
            <a:t>Родители</a:t>
          </a:r>
          <a:endParaRPr lang="ru-RU" sz="4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2E227D-26B1-4F14-9833-5B5AC47D14D5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EB6788-9616-4141-9DF8-51D2701A3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51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E038FD-CA99-47B9-96A7-F61E651BD7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5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F8384-B84C-41E7-BA6F-B1945F88C0EF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7AD38-FA5F-494A-ACD5-465DA6262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C4E5-9CD5-4200-BF9C-B5F0FDB81DA6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F9062-2115-4544-806F-C65707AE1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2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D0263-EC57-4993-A3B3-89110FAAF731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9A6A4-CE10-444E-AFBC-580A113DE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8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71A17-2A46-4956-AC39-1DB06AC5E06C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3A619-8383-48AF-8BEA-E92F5D92F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1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71A9-2099-4C62-8994-804696376E56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6132A-5A4A-4326-8C50-2A26EB6A2C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1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A2C2-3C5D-49C3-A695-C8FBAB20B471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8AEA-A395-4A16-9D40-29019BE9C4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66B32-19FD-4A8F-8B0E-F502354E124B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BF66C-1873-4FE6-AE43-097CAE30D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4B244-858B-463F-8457-0AE0E462C995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67B98-2559-4804-A644-A3E4DA54A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0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17672-7782-4C8A-BFDD-5289B9E5FD99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C6E5D-832B-4966-896B-A10B27B4C9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65085-E821-45D6-8CB0-7EBF20FA5BF2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E086C-21F9-4D40-9EC4-3709326D4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7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32941-A781-41AB-8BF3-44C43C9760AA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03B47-3784-410A-9C6B-3395A20FA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9C3E78-FAAE-4C97-8205-73A228C576D0}" type="datetimeFigureOut">
              <a:rPr lang="ru-RU" smtClean="0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FCC023-1A25-4864-851B-101AEDA8BB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5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574351" y="1710577"/>
            <a:ext cx="8915400" cy="226218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smtClean="0">
                <a:solidFill>
                  <a:schemeClr val="bg1"/>
                </a:solidFill>
              </a:rPr>
              <a:t>Система работы МКДОУ д/с № 510 «Калинка» по формированию позитивного мышления дошкольников в свете требований ФГОС ДО</a:t>
            </a:r>
            <a:r>
              <a:rPr lang="en-US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8302" y="4906963"/>
            <a:ext cx="9907498" cy="1127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FFC000"/>
                </a:solidFill>
              </a:rPr>
              <a:t>Заведующий МКДОУ д/с № 510 «Калинка» </a:t>
            </a:r>
            <a:r>
              <a:rPr lang="ru-RU" b="1" dirty="0" err="1" smtClean="0">
                <a:solidFill>
                  <a:srgbClr val="FFC000"/>
                </a:solidFill>
              </a:rPr>
              <a:t>Клинова</a:t>
            </a:r>
            <a:r>
              <a:rPr lang="ru-RU" b="1" dirty="0" smtClean="0">
                <a:solidFill>
                  <a:srgbClr val="FFC000"/>
                </a:solidFill>
              </a:rPr>
              <a:t> Татьяна Николаевна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FFC000"/>
                </a:solidFill>
              </a:rPr>
              <a:t>Педагог-психолог    </a:t>
            </a:r>
            <a:r>
              <a:rPr lang="ru-RU" b="1" dirty="0" err="1" smtClean="0">
                <a:solidFill>
                  <a:srgbClr val="FFC000"/>
                </a:solidFill>
              </a:rPr>
              <a:t>Сарина</a:t>
            </a:r>
            <a:r>
              <a:rPr lang="ru-RU" b="1" dirty="0" smtClean="0">
                <a:solidFill>
                  <a:srgbClr val="FFC000"/>
                </a:solidFill>
              </a:rPr>
              <a:t> Юлия Борисовна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588" name="Rectangle 4"/>
          <p:cNvSpPr>
            <a:spLocks noGrp="1"/>
          </p:cNvSpPr>
          <p:nvPr>
            <p:ph type="title"/>
          </p:nvPr>
        </p:nvSpPr>
        <p:spPr>
          <a:xfrm>
            <a:off x="-2077528" y="5528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</p:txBody>
      </p:sp>
      <p:pic>
        <p:nvPicPr>
          <p:cNvPr id="67591" name="Picture 7" descr="IMG-20160915-WA00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379" y="1690688"/>
            <a:ext cx="6481109" cy="4860372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9639" name="Rectangle 7"/>
          <p:cNvSpPr>
            <a:spLocks noGrp="1"/>
          </p:cNvSpPr>
          <p:nvPr>
            <p:ph type="title"/>
          </p:nvPr>
        </p:nvSpPr>
        <p:spPr>
          <a:xfrm>
            <a:off x="1401942" y="149435"/>
            <a:ext cx="8912225" cy="128111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Командообразующие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</a:p>
        </p:txBody>
      </p:sp>
      <p:pic>
        <p:nvPicPr>
          <p:cNvPr id="69640" name="Picture 8" descr="IMG_02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7986" y="1091236"/>
            <a:ext cx="9136027" cy="5292312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8740" cy="6858000"/>
          </a:xfrm>
          <a:prstGeom prst="rect">
            <a:avLst/>
          </a:prstGeom>
        </p:spPr>
      </p:pic>
      <p:sp>
        <p:nvSpPr>
          <p:cNvPr id="71684" name="Rectangle 4"/>
          <p:cNvSpPr>
            <a:spLocks noGrp="1"/>
          </p:cNvSpPr>
          <p:nvPr>
            <p:ph type="title"/>
          </p:nvPr>
        </p:nvSpPr>
        <p:spPr>
          <a:xfrm>
            <a:off x="806570" y="21971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акция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Добра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89" name="Picture 9" descr="IMG-20171103-WA006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t="13200"/>
          <a:stretch/>
        </p:blipFill>
        <p:spPr>
          <a:xfrm>
            <a:off x="8549806" y="1311215"/>
            <a:ext cx="3241675" cy="3659806"/>
          </a:xfrm>
          <a:ln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7" y="1590108"/>
            <a:ext cx="3567954" cy="3380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7555" y="2472204"/>
            <a:ext cx="4805705" cy="3604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887" y="986227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262" y="1892060"/>
            <a:ext cx="8915400" cy="3777622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образования, разработанный в соответствии с частью 3 статьи 5 Федерального закона от 29 декабря 2012г. № 273 – ФЗ «Об образовании в Российской Федерации», введен в действие с 1 января 2014 года. Его разработка и утверждение связано с тем, что дошкольное образование впервые в истории российского общества стало полноценным уровнем образования.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771584" y="391318"/>
            <a:ext cx="7690930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Задача стандарта – позитивная социализация и индивидуализация личности.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В основе стандарта – поддержка разнообразия детства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».</a:t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74361" y="6074409"/>
            <a:ext cx="579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МКДОУ детский сад № 510 «Калинка</a:t>
            </a:r>
            <a:r>
              <a:rPr lang="ru-RU" dirty="0"/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53" y="1110419"/>
            <a:ext cx="7705537" cy="463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57" y="34762"/>
            <a:ext cx="4677453" cy="6823238"/>
          </a:xfrm>
        </p:spPr>
      </p:pic>
    </p:spTree>
    <p:extLst>
      <p:ext uri="{BB962C8B-B14F-4D97-AF65-F5344CB8AC3E}">
        <p14:creationId xmlns:p14="http://schemas.microsoft.com/office/powerpoint/2010/main" val="15907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7440" y="1413966"/>
            <a:ext cx="6069106" cy="4621400"/>
          </a:xfrm>
        </p:spPr>
      </p:pic>
      <p:sp>
        <p:nvSpPr>
          <p:cNvPr id="2355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509623" y="1126047"/>
            <a:ext cx="4381500" cy="3886200"/>
          </a:xfrm>
        </p:spPr>
        <p:txBody>
          <a:bodyPr>
            <a:normAutofit fontScale="85000" lnSpcReduction="10000"/>
          </a:bodyPr>
          <a:lstStyle/>
          <a:p>
            <a:r>
              <a:rPr lang="ru-RU" sz="2400" u="sng" dirty="0" smtClean="0">
                <a:latin typeface="Times New Roman" pitchFamily="18" charset="0"/>
              </a:rPr>
              <a:t>Целью </a:t>
            </a:r>
            <a:r>
              <a:rPr lang="ru-RU" sz="2400" dirty="0" smtClean="0">
                <a:latin typeface="Times New Roman" pitchFamily="18" charset="0"/>
              </a:rPr>
              <a:t>данного проекта является совершенствование системы воспитательной работы в ОО по позитивной социализация</a:t>
            </a:r>
            <a:r>
              <a:rPr lang="en-US" sz="2400" dirty="0" smtClean="0">
                <a:latin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</a:rPr>
              <a:t>и</a:t>
            </a:r>
            <a:r>
              <a:rPr lang="en-US" sz="2400" dirty="0" smtClean="0">
                <a:latin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</a:rPr>
              <a:t>индивидуализации личности путем создания условий для формирования позитивного мышления всех субъектов образовательного процесса.</a:t>
            </a:r>
          </a:p>
          <a:p>
            <a:r>
              <a:rPr lang="ru-RU" sz="2400" dirty="0" smtClean="0">
                <a:latin typeface="Times New Roman" pitchFamily="18" charset="0"/>
              </a:rPr>
              <a:t>Одной из </a:t>
            </a:r>
            <a:r>
              <a:rPr lang="ru-RU" sz="2400" u="sng" dirty="0" smtClean="0">
                <a:latin typeface="Times New Roman" pitchFamily="18" charset="0"/>
              </a:rPr>
              <a:t>задач</a:t>
            </a:r>
            <a:r>
              <a:rPr lang="ru-RU" sz="2400" dirty="0" smtClean="0">
                <a:latin typeface="Times New Roman" pitchFamily="18" charset="0"/>
              </a:rPr>
              <a:t> данного проекта является  создание условий  для позитивной социализации и индивидуализации личности у всех субъектов образовательного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71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Проект реализуется по трём направлениям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507765"/>
              </p:ext>
            </p:extLst>
          </p:nvPr>
        </p:nvGraphicFramePr>
        <p:xfrm>
          <a:off x="743310" y="11700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724619" y="261608"/>
            <a:ext cx="521035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родителями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307" y="1939027"/>
            <a:ext cx="4953000" cy="3714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90" y="1319902"/>
            <a:ext cx="3551425" cy="4958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7699" cy="6858000"/>
          </a:xfrm>
        </p:spPr>
      </p:pic>
      <p:sp>
        <p:nvSpPr>
          <p:cNvPr id="56324" name="Rectangle 4"/>
          <p:cNvSpPr>
            <a:spLocks noGrp="1"/>
          </p:cNvSpPr>
          <p:nvPr>
            <p:ph type="title"/>
          </p:nvPr>
        </p:nvSpPr>
        <p:spPr>
          <a:xfrm>
            <a:off x="3697677" y="-92123"/>
            <a:ext cx="8912225" cy="12811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детьми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26" y="1253468"/>
            <a:ext cx="5496855" cy="4086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6868" y="1957843"/>
            <a:ext cx="5413841" cy="406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5543" name="Rectangle 7"/>
          <p:cNvSpPr>
            <a:spLocks noGrp="1"/>
          </p:cNvSpPr>
          <p:nvPr>
            <p:ph type="title"/>
          </p:nvPr>
        </p:nvSpPr>
        <p:spPr>
          <a:xfrm>
            <a:off x="879231" y="264124"/>
            <a:ext cx="4976446" cy="1325563"/>
          </a:xfrm>
          <a:noFill/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детьми</a:t>
            </a:r>
          </a:p>
        </p:txBody>
      </p:sp>
      <p:pic>
        <p:nvPicPr>
          <p:cNvPr id="65546" name="Picture 10" descr="IMG-20171103-WA002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24198" y="1963598"/>
            <a:ext cx="4632325" cy="4227512"/>
          </a:xfrm>
          <a:ln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3" y="1290882"/>
            <a:ext cx="5095132" cy="4135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164</Words>
  <Application>Microsoft Office PowerPoint</Application>
  <PresentationFormat>Широкоэкранный</PresentationFormat>
  <Paragraphs>21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«Система работы МКДОУ д/с № 510 «Калинка» по формированию позитивного мышления дошкольников в свете требований ФГОС ДО»</vt:lpstr>
      <vt:lpstr>Презентация PowerPoint</vt:lpstr>
      <vt:lpstr> «Задача стандарта – позитивная социализация и индивидуализация личности.  В основе стандарта – поддержка разнообразия детства». </vt:lpstr>
      <vt:lpstr>Презентация PowerPoint</vt:lpstr>
      <vt:lpstr>Презентация PowerPoint</vt:lpstr>
      <vt:lpstr>Проект реализуется по трём направлениям</vt:lpstr>
      <vt:lpstr>Работа с родителями</vt:lpstr>
      <vt:lpstr>Работа с детьми</vt:lpstr>
      <vt:lpstr>Работа с детьми</vt:lpstr>
      <vt:lpstr>Работа с педагогами</vt:lpstr>
      <vt:lpstr>Командообразующие мероприятия</vt:lpstr>
      <vt:lpstr>Ежегодная акция «Фестиваль Добра»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Позитивное мышление</dc:title>
  <dc:creator>1</dc:creator>
  <cp:lastModifiedBy>KOSTYA</cp:lastModifiedBy>
  <cp:revision>32</cp:revision>
  <dcterms:created xsi:type="dcterms:W3CDTF">2018-02-26T04:25:28Z</dcterms:created>
  <dcterms:modified xsi:type="dcterms:W3CDTF">2018-12-06T09:23:00Z</dcterms:modified>
</cp:coreProperties>
</file>