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4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68E0D-630F-422E-B123-0F4626FFD2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2D9CD-8C5B-40BE-AE63-DF3DC8022395}">
      <dgm:prSet phldrT="[Текст]"/>
      <dgm:spPr/>
      <dgm:t>
        <a:bodyPr/>
        <a:lstStyle/>
        <a:p>
          <a:r>
            <a:rPr lang="ru-RU" dirty="0" smtClean="0"/>
            <a:t>Поисковый этап</a:t>
          </a:r>
          <a:endParaRPr lang="ru-RU" dirty="0"/>
        </a:p>
      </dgm:t>
    </dgm:pt>
    <dgm:pt modelId="{6D58C164-5F7B-4681-B293-738389C411D8}" type="parTrans" cxnId="{B3E9AB6F-9BEC-4058-85DC-57588E161C85}">
      <dgm:prSet/>
      <dgm:spPr/>
      <dgm:t>
        <a:bodyPr/>
        <a:lstStyle/>
        <a:p>
          <a:endParaRPr lang="ru-RU"/>
        </a:p>
      </dgm:t>
    </dgm:pt>
    <dgm:pt modelId="{BA69C5E7-E5A3-4966-BD52-9B13AAA789F7}" type="sibTrans" cxnId="{B3E9AB6F-9BEC-4058-85DC-57588E161C85}">
      <dgm:prSet/>
      <dgm:spPr/>
      <dgm:t>
        <a:bodyPr/>
        <a:lstStyle/>
        <a:p>
          <a:endParaRPr lang="ru-RU"/>
        </a:p>
      </dgm:t>
    </dgm:pt>
    <dgm:pt modelId="{4B0B7458-F108-44D7-B39B-DE5A74249BBC}">
      <dgm:prSet phldrT="[Текст]"/>
      <dgm:spPr/>
      <dgm:t>
        <a:bodyPr/>
        <a:lstStyle/>
        <a:p>
          <a:r>
            <a:rPr lang="ru-RU" dirty="0" smtClean="0"/>
            <a:t>Этап постановки задач</a:t>
          </a:r>
          <a:endParaRPr lang="ru-RU" dirty="0"/>
        </a:p>
      </dgm:t>
    </dgm:pt>
    <dgm:pt modelId="{7AF1431A-5EA6-4056-BC22-F5A1FAE9F171}" type="parTrans" cxnId="{F98FD269-6B47-4782-A366-C97F2AACB771}">
      <dgm:prSet/>
      <dgm:spPr/>
      <dgm:t>
        <a:bodyPr/>
        <a:lstStyle/>
        <a:p>
          <a:endParaRPr lang="ru-RU"/>
        </a:p>
      </dgm:t>
    </dgm:pt>
    <dgm:pt modelId="{35B5AC9C-1125-417B-809B-609AE5463E5F}" type="sibTrans" cxnId="{F98FD269-6B47-4782-A366-C97F2AACB771}">
      <dgm:prSet/>
      <dgm:spPr/>
      <dgm:t>
        <a:bodyPr/>
        <a:lstStyle/>
        <a:p>
          <a:endParaRPr lang="ru-RU"/>
        </a:p>
      </dgm:t>
    </dgm:pt>
    <dgm:pt modelId="{3431B862-CCBA-452E-9B26-D19DCFF0FE76}">
      <dgm:prSet phldrT="[Текст]"/>
      <dgm:spPr/>
      <dgm:t>
        <a:bodyPr/>
        <a:lstStyle/>
        <a:p>
          <a:r>
            <a:rPr lang="ru-RU" dirty="0" smtClean="0"/>
            <a:t>Этап формирования профессиональной идеологии</a:t>
          </a:r>
          <a:endParaRPr lang="ru-RU" dirty="0"/>
        </a:p>
      </dgm:t>
    </dgm:pt>
    <dgm:pt modelId="{DE43B237-D741-46B2-9FD7-5CDCBEE0F1F2}" type="parTrans" cxnId="{4E8D446C-7CF2-48FC-9381-7EEC85FF95ED}">
      <dgm:prSet/>
      <dgm:spPr/>
      <dgm:t>
        <a:bodyPr/>
        <a:lstStyle/>
        <a:p>
          <a:endParaRPr lang="ru-RU"/>
        </a:p>
      </dgm:t>
    </dgm:pt>
    <dgm:pt modelId="{5F423ABC-BEA1-4B3F-9ACC-F6C74E3C1F0E}" type="sibTrans" cxnId="{4E8D446C-7CF2-48FC-9381-7EEC85FF95ED}">
      <dgm:prSet/>
      <dgm:spPr/>
      <dgm:t>
        <a:bodyPr/>
        <a:lstStyle/>
        <a:p>
          <a:endParaRPr lang="ru-RU"/>
        </a:p>
      </dgm:t>
    </dgm:pt>
    <dgm:pt modelId="{207512E5-C828-46D4-8B78-AC037C203E46}">
      <dgm:prSet/>
      <dgm:spPr/>
      <dgm:t>
        <a:bodyPr/>
        <a:lstStyle/>
        <a:p>
          <a:r>
            <a:rPr lang="ru-RU" dirty="0" smtClean="0"/>
            <a:t>Получение информации, изучение коллективного мнения</a:t>
          </a:r>
          <a:endParaRPr lang="ru-RU" dirty="0"/>
        </a:p>
      </dgm:t>
    </dgm:pt>
    <dgm:pt modelId="{0F311B9E-41DC-47C3-ABAC-82DE0D53D785}" type="parTrans" cxnId="{9E8C448E-0596-4AE4-AF00-57E344194BE1}">
      <dgm:prSet/>
      <dgm:spPr/>
      <dgm:t>
        <a:bodyPr/>
        <a:lstStyle/>
        <a:p>
          <a:endParaRPr lang="ru-RU"/>
        </a:p>
      </dgm:t>
    </dgm:pt>
    <dgm:pt modelId="{D3F6C488-8761-40FC-9274-52C17D2D053D}" type="sibTrans" cxnId="{9E8C448E-0596-4AE4-AF00-57E344194BE1}">
      <dgm:prSet/>
      <dgm:spPr/>
      <dgm:t>
        <a:bodyPr/>
        <a:lstStyle/>
        <a:p>
          <a:endParaRPr lang="ru-RU"/>
        </a:p>
      </dgm:t>
    </dgm:pt>
    <dgm:pt modelId="{8FD57346-47CF-4C5E-B1AD-945E2F348FB9}">
      <dgm:prSet/>
      <dgm:spPr/>
      <dgm:t>
        <a:bodyPr/>
        <a:lstStyle/>
        <a:p>
          <a:r>
            <a:rPr lang="ru-RU" dirty="0" smtClean="0"/>
            <a:t>Определение цели и задач профессионального кодекса</a:t>
          </a:r>
          <a:endParaRPr lang="ru-RU" dirty="0"/>
        </a:p>
      </dgm:t>
    </dgm:pt>
    <dgm:pt modelId="{D5B2AA70-2BA1-4D30-A421-A1F0C13C8ADE}" type="parTrans" cxnId="{828944E3-7DF8-4D67-9A36-AEC916D1D3A5}">
      <dgm:prSet/>
      <dgm:spPr/>
      <dgm:t>
        <a:bodyPr/>
        <a:lstStyle/>
        <a:p>
          <a:endParaRPr lang="ru-RU"/>
        </a:p>
      </dgm:t>
    </dgm:pt>
    <dgm:pt modelId="{375132E1-8F09-4BCB-86A6-A44CAB5CBB19}" type="sibTrans" cxnId="{828944E3-7DF8-4D67-9A36-AEC916D1D3A5}">
      <dgm:prSet/>
      <dgm:spPr/>
      <dgm:t>
        <a:bodyPr/>
        <a:lstStyle/>
        <a:p>
          <a:endParaRPr lang="ru-RU"/>
        </a:p>
      </dgm:t>
    </dgm:pt>
    <dgm:pt modelId="{0D7BCF7A-ADC3-45B2-B3AB-2BF2CB9878DD}">
      <dgm:prSet/>
      <dgm:spPr/>
      <dgm:t>
        <a:bodyPr/>
        <a:lstStyle/>
        <a:p>
          <a:r>
            <a:rPr lang="ru-RU" dirty="0" smtClean="0"/>
            <a:t>Фиксация миссии, кредо, определение базовых ценностей, стандартов, принципов</a:t>
          </a:r>
          <a:endParaRPr lang="ru-RU" dirty="0"/>
        </a:p>
      </dgm:t>
    </dgm:pt>
    <dgm:pt modelId="{B48BEAB6-98D5-456C-A57C-8CEDB2C30569}" type="parTrans" cxnId="{B7C385B8-68C3-469C-88D5-6BEF68020E1D}">
      <dgm:prSet/>
      <dgm:spPr/>
      <dgm:t>
        <a:bodyPr/>
        <a:lstStyle/>
        <a:p>
          <a:endParaRPr lang="ru-RU"/>
        </a:p>
      </dgm:t>
    </dgm:pt>
    <dgm:pt modelId="{A4962FBC-49B6-4E7C-A2E7-6D8C2E2AB697}" type="sibTrans" cxnId="{B7C385B8-68C3-469C-88D5-6BEF68020E1D}">
      <dgm:prSet/>
      <dgm:spPr/>
      <dgm:t>
        <a:bodyPr/>
        <a:lstStyle/>
        <a:p>
          <a:endParaRPr lang="ru-RU"/>
        </a:p>
      </dgm:t>
    </dgm:pt>
    <dgm:pt modelId="{412E0FA0-CC93-4D19-97D9-BD677CF63F9B}">
      <dgm:prSet/>
      <dgm:spPr/>
      <dgm:t>
        <a:bodyPr/>
        <a:lstStyle/>
        <a:p>
          <a:r>
            <a:rPr lang="ru-RU" dirty="0" smtClean="0"/>
            <a:t>Этап создания правил поведения</a:t>
          </a:r>
          <a:endParaRPr lang="ru-RU" dirty="0"/>
        </a:p>
      </dgm:t>
    </dgm:pt>
    <dgm:pt modelId="{4C67AC0A-F932-4D3D-846B-F91D9AF89362}" type="parTrans" cxnId="{7791744A-1D58-4A6B-A15A-603455FCA915}">
      <dgm:prSet/>
      <dgm:spPr/>
      <dgm:t>
        <a:bodyPr/>
        <a:lstStyle/>
        <a:p>
          <a:endParaRPr lang="ru-RU"/>
        </a:p>
      </dgm:t>
    </dgm:pt>
    <dgm:pt modelId="{02AD9A91-CEE7-460A-A841-6178D2588AB8}" type="sibTrans" cxnId="{7791744A-1D58-4A6B-A15A-603455FCA915}">
      <dgm:prSet/>
      <dgm:spPr/>
      <dgm:t>
        <a:bodyPr/>
        <a:lstStyle/>
        <a:p>
          <a:endParaRPr lang="ru-RU"/>
        </a:p>
      </dgm:t>
    </dgm:pt>
    <dgm:pt modelId="{645DDCB9-830D-4C8D-8619-D5C6EED6CAB8}">
      <dgm:prSet/>
      <dgm:spPr/>
      <dgm:t>
        <a:bodyPr/>
        <a:lstStyle/>
        <a:p>
          <a:r>
            <a:rPr lang="ru-RU" dirty="0" smtClean="0"/>
            <a:t>Этап признания формы</a:t>
          </a:r>
          <a:endParaRPr lang="ru-RU" dirty="0"/>
        </a:p>
      </dgm:t>
    </dgm:pt>
    <dgm:pt modelId="{08D1CE1B-D3BE-47AC-A173-1AB8AC1D4EC1}" type="parTrans" cxnId="{962E41F5-91C2-4B04-A58B-12BCE8B817B7}">
      <dgm:prSet/>
      <dgm:spPr/>
      <dgm:t>
        <a:bodyPr/>
        <a:lstStyle/>
        <a:p>
          <a:endParaRPr lang="ru-RU"/>
        </a:p>
      </dgm:t>
    </dgm:pt>
    <dgm:pt modelId="{7922AA1D-22B5-47BA-8414-98D19ACEAB4A}" type="sibTrans" cxnId="{962E41F5-91C2-4B04-A58B-12BCE8B817B7}">
      <dgm:prSet/>
      <dgm:spPr/>
      <dgm:t>
        <a:bodyPr/>
        <a:lstStyle/>
        <a:p>
          <a:endParaRPr lang="ru-RU"/>
        </a:p>
      </dgm:t>
    </dgm:pt>
    <dgm:pt modelId="{6DE21CB6-B31D-40B7-B93E-461C3EA44CFF}">
      <dgm:prSet/>
      <dgm:spPr/>
      <dgm:t>
        <a:bodyPr/>
        <a:lstStyle/>
        <a:p>
          <a:r>
            <a:rPr lang="ru-RU" dirty="0" smtClean="0"/>
            <a:t>Обсуждение того как будет выглядеть кодекс  в окончательном варианте (дизайн, форма подачи, содержание кодекса)</a:t>
          </a:r>
          <a:endParaRPr lang="ru-RU" dirty="0"/>
        </a:p>
      </dgm:t>
    </dgm:pt>
    <dgm:pt modelId="{988AFAB1-91D4-41DA-BD1C-B47921AE6CB3}" type="parTrans" cxnId="{C2D4BC18-A89A-49D0-9E98-505992942828}">
      <dgm:prSet/>
      <dgm:spPr/>
      <dgm:t>
        <a:bodyPr/>
        <a:lstStyle/>
        <a:p>
          <a:endParaRPr lang="ru-RU"/>
        </a:p>
      </dgm:t>
    </dgm:pt>
    <dgm:pt modelId="{3731F056-E256-4485-AD5B-23BF680896F8}" type="sibTrans" cxnId="{C2D4BC18-A89A-49D0-9E98-505992942828}">
      <dgm:prSet/>
      <dgm:spPr/>
      <dgm:t>
        <a:bodyPr/>
        <a:lstStyle/>
        <a:p>
          <a:endParaRPr lang="ru-RU"/>
        </a:p>
      </dgm:t>
    </dgm:pt>
    <dgm:pt modelId="{94806C6E-111A-40E1-80C1-F49FB1FE8615}">
      <dgm:prSet/>
      <dgm:spPr/>
      <dgm:t>
        <a:bodyPr/>
        <a:lstStyle/>
        <a:p>
          <a:r>
            <a:rPr lang="ru-RU" dirty="0" smtClean="0"/>
            <a:t>Завершающий этап</a:t>
          </a:r>
          <a:endParaRPr lang="ru-RU" dirty="0"/>
        </a:p>
      </dgm:t>
    </dgm:pt>
    <dgm:pt modelId="{D0E2342A-795B-45C0-BCD8-E45EA183A13D}" type="parTrans" cxnId="{556621A2-36C2-4265-8968-935E7DA6CD8D}">
      <dgm:prSet/>
      <dgm:spPr/>
      <dgm:t>
        <a:bodyPr/>
        <a:lstStyle/>
        <a:p>
          <a:endParaRPr lang="ru-RU"/>
        </a:p>
      </dgm:t>
    </dgm:pt>
    <dgm:pt modelId="{178DF7AE-91F2-4F52-9A0D-A036B27E5393}" type="sibTrans" cxnId="{556621A2-36C2-4265-8968-935E7DA6CD8D}">
      <dgm:prSet/>
      <dgm:spPr/>
      <dgm:t>
        <a:bodyPr/>
        <a:lstStyle/>
        <a:p>
          <a:endParaRPr lang="ru-RU"/>
        </a:p>
      </dgm:t>
    </dgm:pt>
    <dgm:pt modelId="{8A27A5D4-2276-4C76-89AA-B6E7BCED0EC4}">
      <dgm:prSet/>
      <dgm:spPr/>
      <dgm:t>
        <a:bodyPr/>
        <a:lstStyle/>
        <a:p>
          <a:r>
            <a:rPr lang="ru-RU" dirty="0" smtClean="0"/>
            <a:t>Презентационный – этап обнародования всем сотрудникам окончательного варианта кодекса</a:t>
          </a:r>
          <a:endParaRPr lang="ru-RU" dirty="0"/>
        </a:p>
      </dgm:t>
    </dgm:pt>
    <dgm:pt modelId="{D54EF671-0228-4DD3-9352-ECD283D436CD}" type="parTrans" cxnId="{DA42A524-2393-4F10-8A6E-D0CAADC1A99C}">
      <dgm:prSet/>
      <dgm:spPr/>
      <dgm:t>
        <a:bodyPr/>
        <a:lstStyle/>
        <a:p>
          <a:endParaRPr lang="ru-RU"/>
        </a:p>
      </dgm:t>
    </dgm:pt>
    <dgm:pt modelId="{CEC2CA4E-CCCE-4A18-9740-6604EB81BFCB}" type="sibTrans" cxnId="{DA42A524-2393-4F10-8A6E-D0CAADC1A99C}">
      <dgm:prSet/>
      <dgm:spPr/>
      <dgm:t>
        <a:bodyPr/>
        <a:lstStyle/>
        <a:p>
          <a:endParaRPr lang="ru-RU"/>
        </a:p>
      </dgm:t>
    </dgm:pt>
    <dgm:pt modelId="{75B14BB4-9C66-463C-A14F-61AF3EE93F16}" type="pres">
      <dgm:prSet presAssocID="{47468E0D-630F-422E-B123-0F4626FFD2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79D55-C2EF-42C0-AA4C-E306356700C4}" type="pres">
      <dgm:prSet presAssocID="{2122D9CD-8C5B-40BE-AE63-DF3DC8022395}" presName="parentLin" presStyleCnt="0"/>
      <dgm:spPr/>
    </dgm:pt>
    <dgm:pt modelId="{32DCFD12-831D-4012-A455-E0F4734EC337}" type="pres">
      <dgm:prSet presAssocID="{2122D9CD-8C5B-40BE-AE63-DF3DC802239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CCCDD29-28EF-42A4-82EC-63B517AA8992}" type="pres">
      <dgm:prSet presAssocID="{2122D9CD-8C5B-40BE-AE63-DF3DC802239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FAACF-41FF-4E01-8900-FBC79C34A561}" type="pres">
      <dgm:prSet presAssocID="{2122D9CD-8C5B-40BE-AE63-DF3DC8022395}" presName="negativeSpace" presStyleCnt="0"/>
      <dgm:spPr/>
    </dgm:pt>
    <dgm:pt modelId="{A11F8EEC-D26A-4590-8EBF-5259CB4EC7F5}" type="pres">
      <dgm:prSet presAssocID="{2122D9CD-8C5B-40BE-AE63-DF3DC8022395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FC895-2585-40F7-BD76-254587A8B412}" type="pres">
      <dgm:prSet presAssocID="{BA69C5E7-E5A3-4966-BD52-9B13AAA789F7}" presName="spaceBetweenRectangles" presStyleCnt="0"/>
      <dgm:spPr/>
    </dgm:pt>
    <dgm:pt modelId="{126AE334-05FE-4361-80D0-A4BE12B9E9B0}" type="pres">
      <dgm:prSet presAssocID="{4B0B7458-F108-44D7-B39B-DE5A74249BBC}" presName="parentLin" presStyleCnt="0"/>
      <dgm:spPr/>
    </dgm:pt>
    <dgm:pt modelId="{FF82ED9F-7E7A-4754-92C7-B2115D9AFE8F}" type="pres">
      <dgm:prSet presAssocID="{4B0B7458-F108-44D7-B39B-DE5A74249BB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33AAB9F-CB13-430F-B937-4349C3CC3ED8}" type="pres">
      <dgm:prSet presAssocID="{4B0B7458-F108-44D7-B39B-DE5A74249BB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5A671-A7C8-4334-B30B-BCD53FE420B4}" type="pres">
      <dgm:prSet presAssocID="{4B0B7458-F108-44D7-B39B-DE5A74249BBC}" presName="negativeSpace" presStyleCnt="0"/>
      <dgm:spPr/>
    </dgm:pt>
    <dgm:pt modelId="{B93DBAB8-AE99-4D5E-B45F-26EDF125A304}" type="pres">
      <dgm:prSet presAssocID="{4B0B7458-F108-44D7-B39B-DE5A74249BB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85FB7-49DA-48E4-AC81-80442E9C6150}" type="pres">
      <dgm:prSet presAssocID="{35B5AC9C-1125-417B-809B-609AE5463E5F}" presName="spaceBetweenRectangles" presStyleCnt="0"/>
      <dgm:spPr/>
    </dgm:pt>
    <dgm:pt modelId="{3A8FD724-7B10-483D-A53A-897A6247199D}" type="pres">
      <dgm:prSet presAssocID="{3431B862-CCBA-452E-9B26-D19DCFF0FE76}" presName="parentLin" presStyleCnt="0"/>
      <dgm:spPr/>
    </dgm:pt>
    <dgm:pt modelId="{22E2E5DF-3172-4445-9483-7DD9F29FC603}" type="pres">
      <dgm:prSet presAssocID="{3431B862-CCBA-452E-9B26-D19DCFF0FE7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2F67A9A-219C-4FC0-862B-1A6BD68D72FF}" type="pres">
      <dgm:prSet presAssocID="{3431B862-CCBA-452E-9B26-D19DCFF0FE7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EA174-1C51-4FFA-B11B-C4FEFCED3E56}" type="pres">
      <dgm:prSet presAssocID="{3431B862-CCBA-452E-9B26-D19DCFF0FE76}" presName="negativeSpace" presStyleCnt="0"/>
      <dgm:spPr/>
    </dgm:pt>
    <dgm:pt modelId="{9481E3C2-5BC4-4DB3-99B4-3F5BD83CD5E9}" type="pres">
      <dgm:prSet presAssocID="{3431B862-CCBA-452E-9B26-D19DCFF0FE76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A207A-80E4-4C06-BC56-3BCC4FF4284E}" type="pres">
      <dgm:prSet presAssocID="{5F423ABC-BEA1-4B3F-9ACC-F6C74E3C1F0E}" presName="spaceBetweenRectangles" presStyleCnt="0"/>
      <dgm:spPr/>
    </dgm:pt>
    <dgm:pt modelId="{15A72D63-95AC-45B9-9E27-81DEE18F1692}" type="pres">
      <dgm:prSet presAssocID="{412E0FA0-CC93-4D19-97D9-BD677CF63F9B}" presName="parentLin" presStyleCnt="0"/>
      <dgm:spPr/>
    </dgm:pt>
    <dgm:pt modelId="{8C7A254E-473E-4EDB-84A5-9D92816197DA}" type="pres">
      <dgm:prSet presAssocID="{412E0FA0-CC93-4D19-97D9-BD677CF63F9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9A3E3A3-7B72-4D88-A9D4-BC3CC106AD61}" type="pres">
      <dgm:prSet presAssocID="{412E0FA0-CC93-4D19-97D9-BD677CF63F9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C6293-59BF-4C66-9162-379DBF507490}" type="pres">
      <dgm:prSet presAssocID="{412E0FA0-CC93-4D19-97D9-BD677CF63F9B}" presName="negativeSpace" presStyleCnt="0"/>
      <dgm:spPr/>
    </dgm:pt>
    <dgm:pt modelId="{6285E264-8C2E-4785-8F82-71A24D9C1AD9}" type="pres">
      <dgm:prSet presAssocID="{412E0FA0-CC93-4D19-97D9-BD677CF63F9B}" presName="childText" presStyleLbl="conFgAcc1" presStyleIdx="3" presStyleCnt="6">
        <dgm:presLayoutVars>
          <dgm:bulletEnabled val="1"/>
        </dgm:presLayoutVars>
      </dgm:prSet>
      <dgm:spPr/>
    </dgm:pt>
    <dgm:pt modelId="{C5369619-0F9C-4DC4-A771-B38AAC41169A}" type="pres">
      <dgm:prSet presAssocID="{02AD9A91-CEE7-460A-A841-6178D2588AB8}" presName="spaceBetweenRectangles" presStyleCnt="0"/>
      <dgm:spPr/>
    </dgm:pt>
    <dgm:pt modelId="{4EE0B6FC-D2B3-4C3B-8C39-40BC40EA28A4}" type="pres">
      <dgm:prSet presAssocID="{645DDCB9-830D-4C8D-8619-D5C6EED6CAB8}" presName="parentLin" presStyleCnt="0"/>
      <dgm:spPr/>
    </dgm:pt>
    <dgm:pt modelId="{D51011A2-DEE6-4454-900D-49EDCAE3723B}" type="pres">
      <dgm:prSet presAssocID="{645DDCB9-830D-4C8D-8619-D5C6EED6CAB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666C92B-5E5A-4AF1-9A18-092765017AB0}" type="pres">
      <dgm:prSet presAssocID="{645DDCB9-830D-4C8D-8619-D5C6EED6CAB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80A79-FB6A-4F5C-88A0-81DDE361A204}" type="pres">
      <dgm:prSet presAssocID="{645DDCB9-830D-4C8D-8619-D5C6EED6CAB8}" presName="negativeSpace" presStyleCnt="0"/>
      <dgm:spPr/>
    </dgm:pt>
    <dgm:pt modelId="{D0EDD14A-E6A0-440B-A6CC-E9A97AAE703E}" type="pres">
      <dgm:prSet presAssocID="{645DDCB9-830D-4C8D-8619-D5C6EED6CAB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50A8E-7891-4EF6-A76B-661EF10DCCEC}" type="pres">
      <dgm:prSet presAssocID="{7922AA1D-22B5-47BA-8414-98D19ACEAB4A}" presName="spaceBetweenRectangles" presStyleCnt="0"/>
      <dgm:spPr/>
    </dgm:pt>
    <dgm:pt modelId="{EE48968C-4835-4CE9-97F4-591CBF587805}" type="pres">
      <dgm:prSet presAssocID="{94806C6E-111A-40E1-80C1-F49FB1FE8615}" presName="parentLin" presStyleCnt="0"/>
      <dgm:spPr/>
    </dgm:pt>
    <dgm:pt modelId="{448E990D-3909-4109-BCE9-425F78AE3743}" type="pres">
      <dgm:prSet presAssocID="{94806C6E-111A-40E1-80C1-F49FB1FE861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109C3AE-B0A3-42D3-B107-C2EB7E6F0777}" type="pres">
      <dgm:prSet presAssocID="{94806C6E-111A-40E1-80C1-F49FB1FE861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CD90A-61DA-4A1C-B8C9-02D02C51CB74}" type="pres">
      <dgm:prSet presAssocID="{94806C6E-111A-40E1-80C1-F49FB1FE8615}" presName="negativeSpace" presStyleCnt="0"/>
      <dgm:spPr/>
    </dgm:pt>
    <dgm:pt modelId="{488FF47C-5776-4A26-9035-FB6256D66B78}" type="pres">
      <dgm:prSet presAssocID="{94806C6E-111A-40E1-80C1-F49FB1FE8615}" presName="childText" presStyleLbl="conFgAcc1" presStyleIdx="5" presStyleCnt="6" custLinFactNeighborX="-85" custLinFactNeighborY="34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55A944-5434-47CF-82AB-CC182B1687FA}" type="presOf" srcId="{6DE21CB6-B31D-40B7-B93E-461C3EA44CFF}" destId="{D0EDD14A-E6A0-440B-A6CC-E9A97AAE703E}" srcOrd="0" destOrd="0" presId="urn:microsoft.com/office/officeart/2005/8/layout/list1"/>
    <dgm:cxn modelId="{556621A2-36C2-4265-8968-935E7DA6CD8D}" srcId="{47468E0D-630F-422E-B123-0F4626FFD264}" destId="{94806C6E-111A-40E1-80C1-F49FB1FE8615}" srcOrd="5" destOrd="0" parTransId="{D0E2342A-795B-45C0-BCD8-E45EA183A13D}" sibTransId="{178DF7AE-91F2-4F52-9A0D-A036B27E5393}"/>
    <dgm:cxn modelId="{AAB382CB-C47E-4DF4-A31D-04A9C48D09A4}" type="presOf" srcId="{4B0B7458-F108-44D7-B39B-DE5A74249BBC}" destId="{833AAB9F-CB13-430F-B937-4349C3CC3ED8}" srcOrd="1" destOrd="0" presId="urn:microsoft.com/office/officeart/2005/8/layout/list1"/>
    <dgm:cxn modelId="{F98FD269-6B47-4782-A366-C97F2AACB771}" srcId="{47468E0D-630F-422E-B123-0F4626FFD264}" destId="{4B0B7458-F108-44D7-B39B-DE5A74249BBC}" srcOrd="1" destOrd="0" parTransId="{7AF1431A-5EA6-4056-BC22-F5A1FAE9F171}" sibTransId="{35B5AC9C-1125-417B-809B-609AE5463E5F}"/>
    <dgm:cxn modelId="{9E8C448E-0596-4AE4-AF00-57E344194BE1}" srcId="{2122D9CD-8C5B-40BE-AE63-DF3DC8022395}" destId="{207512E5-C828-46D4-8B78-AC037C203E46}" srcOrd="0" destOrd="0" parTransId="{0F311B9E-41DC-47C3-ABAC-82DE0D53D785}" sibTransId="{D3F6C488-8761-40FC-9274-52C17D2D053D}"/>
    <dgm:cxn modelId="{B3E9AB6F-9BEC-4058-85DC-57588E161C85}" srcId="{47468E0D-630F-422E-B123-0F4626FFD264}" destId="{2122D9CD-8C5B-40BE-AE63-DF3DC8022395}" srcOrd="0" destOrd="0" parTransId="{6D58C164-5F7B-4681-B293-738389C411D8}" sibTransId="{BA69C5E7-E5A3-4966-BD52-9B13AAA789F7}"/>
    <dgm:cxn modelId="{5900B731-DF61-42D4-88AD-07FE554C9AAF}" type="presOf" srcId="{645DDCB9-830D-4C8D-8619-D5C6EED6CAB8}" destId="{D51011A2-DEE6-4454-900D-49EDCAE3723B}" srcOrd="0" destOrd="0" presId="urn:microsoft.com/office/officeart/2005/8/layout/list1"/>
    <dgm:cxn modelId="{57645AF5-7A55-4EFE-97DF-FDA89536D56D}" type="presOf" srcId="{207512E5-C828-46D4-8B78-AC037C203E46}" destId="{A11F8EEC-D26A-4590-8EBF-5259CB4EC7F5}" srcOrd="0" destOrd="0" presId="urn:microsoft.com/office/officeart/2005/8/layout/list1"/>
    <dgm:cxn modelId="{962E41F5-91C2-4B04-A58B-12BCE8B817B7}" srcId="{47468E0D-630F-422E-B123-0F4626FFD264}" destId="{645DDCB9-830D-4C8D-8619-D5C6EED6CAB8}" srcOrd="4" destOrd="0" parTransId="{08D1CE1B-D3BE-47AC-A173-1AB8AC1D4EC1}" sibTransId="{7922AA1D-22B5-47BA-8414-98D19ACEAB4A}"/>
    <dgm:cxn modelId="{DA42A524-2393-4F10-8A6E-D0CAADC1A99C}" srcId="{94806C6E-111A-40E1-80C1-F49FB1FE8615}" destId="{8A27A5D4-2276-4C76-89AA-B6E7BCED0EC4}" srcOrd="0" destOrd="0" parTransId="{D54EF671-0228-4DD3-9352-ECD283D436CD}" sibTransId="{CEC2CA4E-CCCE-4A18-9740-6604EB81BFCB}"/>
    <dgm:cxn modelId="{828944E3-7DF8-4D67-9A36-AEC916D1D3A5}" srcId="{4B0B7458-F108-44D7-B39B-DE5A74249BBC}" destId="{8FD57346-47CF-4C5E-B1AD-945E2F348FB9}" srcOrd="0" destOrd="0" parTransId="{D5B2AA70-2BA1-4D30-A421-A1F0C13C8ADE}" sibTransId="{375132E1-8F09-4BCB-86A6-A44CAB5CBB19}"/>
    <dgm:cxn modelId="{4E8D446C-7CF2-48FC-9381-7EEC85FF95ED}" srcId="{47468E0D-630F-422E-B123-0F4626FFD264}" destId="{3431B862-CCBA-452E-9B26-D19DCFF0FE76}" srcOrd="2" destOrd="0" parTransId="{DE43B237-D741-46B2-9FD7-5CDCBEE0F1F2}" sibTransId="{5F423ABC-BEA1-4B3F-9ACC-F6C74E3C1F0E}"/>
    <dgm:cxn modelId="{B17B2512-29A6-4ACA-A40F-7ECC2ACE7B4D}" type="presOf" srcId="{412E0FA0-CC93-4D19-97D9-BD677CF63F9B}" destId="{F9A3E3A3-7B72-4D88-A9D4-BC3CC106AD61}" srcOrd="1" destOrd="0" presId="urn:microsoft.com/office/officeart/2005/8/layout/list1"/>
    <dgm:cxn modelId="{D837DF73-A179-45C8-9585-8B440EF78A47}" type="presOf" srcId="{0D7BCF7A-ADC3-45B2-B3AB-2BF2CB9878DD}" destId="{9481E3C2-5BC4-4DB3-99B4-3F5BD83CD5E9}" srcOrd="0" destOrd="0" presId="urn:microsoft.com/office/officeart/2005/8/layout/list1"/>
    <dgm:cxn modelId="{A1933884-DC4D-434C-AEDE-ECCD32E4372B}" type="presOf" srcId="{2122D9CD-8C5B-40BE-AE63-DF3DC8022395}" destId="{0CCCDD29-28EF-42A4-82EC-63B517AA8992}" srcOrd="1" destOrd="0" presId="urn:microsoft.com/office/officeart/2005/8/layout/list1"/>
    <dgm:cxn modelId="{F0E582DB-8308-40FB-9F81-7814B6CA5739}" type="presOf" srcId="{47468E0D-630F-422E-B123-0F4626FFD264}" destId="{75B14BB4-9C66-463C-A14F-61AF3EE93F16}" srcOrd="0" destOrd="0" presId="urn:microsoft.com/office/officeart/2005/8/layout/list1"/>
    <dgm:cxn modelId="{D4C110B9-C1CA-4AF9-9BAE-43370F4DE7E7}" type="presOf" srcId="{94806C6E-111A-40E1-80C1-F49FB1FE8615}" destId="{448E990D-3909-4109-BCE9-425F78AE3743}" srcOrd="0" destOrd="0" presId="urn:microsoft.com/office/officeart/2005/8/layout/list1"/>
    <dgm:cxn modelId="{7791744A-1D58-4A6B-A15A-603455FCA915}" srcId="{47468E0D-630F-422E-B123-0F4626FFD264}" destId="{412E0FA0-CC93-4D19-97D9-BD677CF63F9B}" srcOrd="3" destOrd="0" parTransId="{4C67AC0A-F932-4D3D-846B-F91D9AF89362}" sibTransId="{02AD9A91-CEE7-460A-A841-6178D2588AB8}"/>
    <dgm:cxn modelId="{C2D4BC18-A89A-49D0-9E98-505992942828}" srcId="{645DDCB9-830D-4C8D-8619-D5C6EED6CAB8}" destId="{6DE21CB6-B31D-40B7-B93E-461C3EA44CFF}" srcOrd="0" destOrd="0" parTransId="{988AFAB1-91D4-41DA-BD1C-B47921AE6CB3}" sibTransId="{3731F056-E256-4485-AD5B-23BF680896F8}"/>
    <dgm:cxn modelId="{F17D811D-32BD-4960-BFB2-5F18F0569D0A}" type="presOf" srcId="{645DDCB9-830D-4C8D-8619-D5C6EED6CAB8}" destId="{9666C92B-5E5A-4AF1-9A18-092765017AB0}" srcOrd="1" destOrd="0" presId="urn:microsoft.com/office/officeart/2005/8/layout/list1"/>
    <dgm:cxn modelId="{B315936F-8DB3-42A9-AC7D-104EDECFADA8}" type="presOf" srcId="{3431B862-CCBA-452E-9B26-D19DCFF0FE76}" destId="{D2F67A9A-219C-4FC0-862B-1A6BD68D72FF}" srcOrd="1" destOrd="0" presId="urn:microsoft.com/office/officeart/2005/8/layout/list1"/>
    <dgm:cxn modelId="{39589BB5-2124-487C-8133-89B33A2BB589}" type="presOf" srcId="{3431B862-CCBA-452E-9B26-D19DCFF0FE76}" destId="{22E2E5DF-3172-4445-9483-7DD9F29FC603}" srcOrd="0" destOrd="0" presId="urn:microsoft.com/office/officeart/2005/8/layout/list1"/>
    <dgm:cxn modelId="{053DCF38-1461-4D11-8BF3-B8152A3CCF5C}" type="presOf" srcId="{4B0B7458-F108-44D7-B39B-DE5A74249BBC}" destId="{FF82ED9F-7E7A-4754-92C7-B2115D9AFE8F}" srcOrd="0" destOrd="0" presId="urn:microsoft.com/office/officeart/2005/8/layout/list1"/>
    <dgm:cxn modelId="{6F48A8EE-199B-4625-AEEC-FA2811095A54}" type="presOf" srcId="{8FD57346-47CF-4C5E-B1AD-945E2F348FB9}" destId="{B93DBAB8-AE99-4D5E-B45F-26EDF125A304}" srcOrd="0" destOrd="0" presId="urn:microsoft.com/office/officeart/2005/8/layout/list1"/>
    <dgm:cxn modelId="{B7C385B8-68C3-469C-88D5-6BEF68020E1D}" srcId="{3431B862-CCBA-452E-9B26-D19DCFF0FE76}" destId="{0D7BCF7A-ADC3-45B2-B3AB-2BF2CB9878DD}" srcOrd="0" destOrd="0" parTransId="{B48BEAB6-98D5-456C-A57C-8CEDB2C30569}" sibTransId="{A4962FBC-49B6-4E7C-A2E7-6D8C2E2AB697}"/>
    <dgm:cxn modelId="{BE11E5A3-4B68-4168-BDCC-1BF08355DC5E}" type="presOf" srcId="{2122D9CD-8C5B-40BE-AE63-DF3DC8022395}" destId="{32DCFD12-831D-4012-A455-E0F4734EC337}" srcOrd="0" destOrd="0" presId="urn:microsoft.com/office/officeart/2005/8/layout/list1"/>
    <dgm:cxn modelId="{FEF69CB6-E591-43DC-99BB-2104EBD1EC53}" type="presOf" srcId="{412E0FA0-CC93-4D19-97D9-BD677CF63F9B}" destId="{8C7A254E-473E-4EDB-84A5-9D92816197DA}" srcOrd="0" destOrd="0" presId="urn:microsoft.com/office/officeart/2005/8/layout/list1"/>
    <dgm:cxn modelId="{F7818B26-5ED0-450F-83C4-756111EE60BC}" type="presOf" srcId="{94806C6E-111A-40E1-80C1-F49FB1FE8615}" destId="{9109C3AE-B0A3-42D3-B107-C2EB7E6F0777}" srcOrd="1" destOrd="0" presId="urn:microsoft.com/office/officeart/2005/8/layout/list1"/>
    <dgm:cxn modelId="{1FE4252B-1A36-4D6A-B2D6-C3CA878EBF39}" type="presOf" srcId="{8A27A5D4-2276-4C76-89AA-B6E7BCED0EC4}" destId="{488FF47C-5776-4A26-9035-FB6256D66B78}" srcOrd="0" destOrd="0" presId="urn:microsoft.com/office/officeart/2005/8/layout/list1"/>
    <dgm:cxn modelId="{89349B11-ED90-40CA-8640-47197DAE6CEA}" type="presParOf" srcId="{75B14BB4-9C66-463C-A14F-61AF3EE93F16}" destId="{4C179D55-C2EF-42C0-AA4C-E306356700C4}" srcOrd="0" destOrd="0" presId="urn:microsoft.com/office/officeart/2005/8/layout/list1"/>
    <dgm:cxn modelId="{10175406-5A0C-43F7-AF5C-2F1EF15A37C2}" type="presParOf" srcId="{4C179D55-C2EF-42C0-AA4C-E306356700C4}" destId="{32DCFD12-831D-4012-A455-E0F4734EC337}" srcOrd="0" destOrd="0" presId="urn:microsoft.com/office/officeart/2005/8/layout/list1"/>
    <dgm:cxn modelId="{5CBE936B-61A5-4569-B9CE-940F7E32DAF2}" type="presParOf" srcId="{4C179D55-C2EF-42C0-AA4C-E306356700C4}" destId="{0CCCDD29-28EF-42A4-82EC-63B517AA8992}" srcOrd="1" destOrd="0" presId="urn:microsoft.com/office/officeart/2005/8/layout/list1"/>
    <dgm:cxn modelId="{CCB9EE73-9F38-432C-B9F0-57A7471B80AE}" type="presParOf" srcId="{75B14BB4-9C66-463C-A14F-61AF3EE93F16}" destId="{F85FAACF-41FF-4E01-8900-FBC79C34A561}" srcOrd="1" destOrd="0" presId="urn:microsoft.com/office/officeart/2005/8/layout/list1"/>
    <dgm:cxn modelId="{3ACF3A59-B3DF-487D-AFD4-D00048FD6551}" type="presParOf" srcId="{75B14BB4-9C66-463C-A14F-61AF3EE93F16}" destId="{A11F8EEC-D26A-4590-8EBF-5259CB4EC7F5}" srcOrd="2" destOrd="0" presId="urn:microsoft.com/office/officeart/2005/8/layout/list1"/>
    <dgm:cxn modelId="{BAB396FA-EBF0-4371-8519-31FFBCBCC6AF}" type="presParOf" srcId="{75B14BB4-9C66-463C-A14F-61AF3EE93F16}" destId="{945FC895-2585-40F7-BD76-254587A8B412}" srcOrd="3" destOrd="0" presId="urn:microsoft.com/office/officeart/2005/8/layout/list1"/>
    <dgm:cxn modelId="{C5EED39F-467B-4787-824B-10A0BC2986F4}" type="presParOf" srcId="{75B14BB4-9C66-463C-A14F-61AF3EE93F16}" destId="{126AE334-05FE-4361-80D0-A4BE12B9E9B0}" srcOrd="4" destOrd="0" presId="urn:microsoft.com/office/officeart/2005/8/layout/list1"/>
    <dgm:cxn modelId="{A122A9C5-8C9A-4864-90EB-4B1445C09608}" type="presParOf" srcId="{126AE334-05FE-4361-80D0-A4BE12B9E9B0}" destId="{FF82ED9F-7E7A-4754-92C7-B2115D9AFE8F}" srcOrd="0" destOrd="0" presId="urn:microsoft.com/office/officeart/2005/8/layout/list1"/>
    <dgm:cxn modelId="{9A5210A1-A269-477F-AC78-8E58E5D86A87}" type="presParOf" srcId="{126AE334-05FE-4361-80D0-A4BE12B9E9B0}" destId="{833AAB9F-CB13-430F-B937-4349C3CC3ED8}" srcOrd="1" destOrd="0" presId="urn:microsoft.com/office/officeart/2005/8/layout/list1"/>
    <dgm:cxn modelId="{D8A07D52-91B7-43CF-83D7-9C76A15547A6}" type="presParOf" srcId="{75B14BB4-9C66-463C-A14F-61AF3EE93F16}" destId="{C0C5A671-A7C8-4334-B30B-BCD53FE420B4}" srcOrd="5" destOrd="0" presId="urn:microsoft.com/office/officeart/2005/8/layout/list1"/>
    <dgm:cxn modelId="{5C897891-5B30-438E-B42C-14404533EDF8}" type="presParOf" srcId="{75B14BB4-9C66-463C-A14F-61AF3EE93F16}" destId="{B93DBAB8-AE99-4D5E-B45F-26EDF125A304}" srcOrd="6" destOrd="0" presId="urn:microsoft.com/office/officeart/2005/8/layout/list1"/>
    <dgm:cxn modelId="{A9FA9E26-C19C-43C9-A1FC-AE81E45989F1}" type="presParOf" srcId="{75B14BB4-9C66-463C-A14F-61AF3EE93F16}" destId="{A5385FB7-49DA-48E4-AC81-80442E9C6150}" srcOrd="7" destOrd="0" presId="urn:microsoft.com/office/officeart/2005/8/layout/list1"/>
    <dgm:cxn modelId="{18886626-D2A5-4592-8279-5A0DEE665430}" type="presParOf" srcId="{75B14BB4-9C66-463C-A14F-61AF3EE93F16}" destId="{3A8FD724-7B10-483D-A53A-897A6247199D}" srcOrd="8" destOrd="0" presId="urn:microsoft.com/office/officeart/2005/8/layout/list1"/>
    <dgm:cxn modelId="{37C2284D-7FC5-44A5-8AA1-79AC7139BA82}" type="presParOf" srcId="{3A8FD724-7B10-483D-A53A-897A6247199D}" destId="{22E2E5DF-3172-4445-9483-7DD9F29FC603}" srcOrd="0" destOrd="0" presId="urn:microsoft.com/office/officeart/2005/8/layout/list1"/>
    <dgm:cxn modelId="{9E37DB63-7D4A-4789-8D61-F758111BFE4A}" type="presParOf" srcId="{3A8FD724-7B10-483D-A53A-897A6247199D}" destId="{D2F67A9A-219C-4FC0-862B-1A6BD68D72FF}" srcOrd="1" destOrd="0" presId="urn:microsoft.com/office/officeart/2005/8/layout/list1"/>
    <dgm:cxn modelId="{9F612F38-10F7-40A2-B120-FC2731FC79A5}" type="presParOf" srcId="{75B14BB4-9C66-463C-A14F-61AF3EE93F16}" destId="{053EA174-1C51-4FFA-B11B-C4FEFCED3E56}" srcOrd="9" destOrd="0" presId="urn:microsoft.com/office/officeart/2005/8/layout/list1"/>
    <dgm:cxn modelId="{2173EF52-F767-4194-81CC-41D8438F7860}" type="presParOf" srcId="{75B14BB4-9C66-463C-A14F-61AF3EE93F16}" destId="{9481E3C2-5BC4-4DB3-99B4-3F5BD83CD5E9}" srcOrd="10" destOrd="0" presId="urn:microsoft.com/office/officeart/2005/8/layout/list1"/>
    <dgm:cxn modelId="{AA267F30-F50C-4F6D-81EE-FF4337C4C04C}" type="presParOf" srcId="{75B14BB4-9C66-463C-A14F-61AF3EE93F16}" destId="{98AA207A-80E4-4C06-BC56-3BCC4FF4284E}" srcOrd="11" destOrd="0" presId="urn:microsoft.com/office/officeart/2005/8/layout/list1"/>
    <dgm:cxn modelId="{FD83167F-99CE-4397-A5A2-E3FFF4CCFC20}" type="presParOf" srcId="{75B14BB4-9C66-463C-A14F-61AF3EE93F16}" destId="{15A72D63-95AC-45B9-9E27-81DEE18F1692}" srcOrd="12" destOrd="0" presId="urn:microsoft.com/office/officeart/2005/8/layout/list1"/>
    <dgm:cxn modelId="{099839FB-FD4B-46DD-AE1D-1851421C1DD0}" type="presParOf" srcId="{15A72D63-95AC-45B9-9E27-81DEE18F1692}" destId="{8C7A254E-473E-4EDB-84A5-9D92816197DA}" srcOrd="0" destOrd="0" presId="urn:microsoft.com/office/officeart/2005/8/layout/list1"/>
    <dgm:cxn modelId="{559380D1-25B4-4ABC-9135-06FAA523BD5F}" type="presParOf" srcId="{15A72D63-95AC-45B9-9E27-81DEE18F1692}" destId="{F9A3E3A3-7B72-4D88-A9D4-BC3CC106AD61}" srcOrd="1" destOrd="0" presId="urn:microsoft.com/office/officeart/2005/8/layout/list1"/>
    <dgm:cxn modelId="{68FBF22C-0639-4906-9E22-51CEDEB5B1B0}" type="presParOf" srcId="{75B14BB4-9C66-463C-A14F-61AF3EE93F16}" destId="{BE6C6293-59BF-4C66-9162-379DBF507490}" srcOrd="13" destOrd="0" presId="urn:microsoft.com/office/officeart/2005/8/layout/list1"/>
    <dgm:cxn modelId="{39149AA0-4F59-4DE4-A025-C89181F235BC}" type="presParOf" srcId="{75B14BB4-9C66-463C-A14F-61AF3EE93F16}" destId="{6285E264-8C2E-4785-8F82-71A24D9C1AD9}" srcOrd="14" destOrd="0" presId="urn:microsoft.com/office/officeart/2005/8/layout/list1"/>
    <dgm:cxn modelId="{6CBB4546-787C-4874-A10B-EC8B6791013E}" type="presParOf" srcId="{75B14BB4-9C66-463C-A14F-61AF3EE93F16}" destId="{C5369619-0F9C-4DC4-A771-B38AAC41169A}" srcOrd="15" destOrd="0" presId="urn:microsoft.com/office/officeart/2005/8/layout/list1"/>
    <dgm:cxn modelId="{3AA338D2-6F2D-420C-9814-593C56561AF7}" type="presParOf" srcId="{75B14BB4-9C66-463C-A14F-61AF3EE93F16}" destId="{4EE0B6FC-D2B3-4C3B-8C39-40BC40EA28A4}" srcOrd="16" destOrd="0" presId="urn:microsoft.com/office/officeart/2005/8/layout/list1"/>
    <dgm:cxn modelId="{1A35518B-DE9B-4D6A-8841-375794F299D0}" type="presParOf" srcId="{4EE0B6FC-D2B3-4C3B-8C39-40BC40EA28A4}" destId="{D51011A2-DEE6-4454-900D-49EDCAE3723B}" srcOrd="0" destOrd="0" presId="urn:microsoft.com/office/officeart/2005/8/layout/list1"/>
    <dgm:cxn modelId="{3BC3E652-B8E1-45A9-902E-ECC07AF263D3}" type="presParOf" srcId="{4EE0B6FC-D2B3-4C3B-8C39-40BC40EA28A4}" destId="{9666C92B-5E5A-4AF1-9A18-092765017AB0}" srcOrd="1" destOrd="0" presId="urn:microsoft.com/office/officeart/2005/8/layout/list1"/>
    <dgm:cxn modelId="{FC7C4D0D-E69C-432F-BFAE-8719217A67DF}" type="presParOf" srcId="{75B14BB4-9C66-463C-A14F-61AF3EE93F16}" destId="{C4A80A79-FB6A-4F5C-88A0-81DDE361A204}" srcOrd="17" destOrd="0" presId="urn:microsoft.com/office/officeart/2005/8/layout/list1"/>
    <dgm:cxn modelId="{B5E9045A-F998-4FB5-8A8D-E23B188F9BFF}" type="presParOf" srcId="{75B14BB4-9C66-463C-A14F-61AF3EE93F16}" destId="{D0EDD14A-E6A0-440B-A6CC-E9A97AAE703E}" srcOrd="18" destOrd="0" presId="urn:microsoft.com/office/officeart/2005/8/layout/list1"/>
    <dgm:cxn modelId="{1DC02EA7-9E76-40CB-BBBF-883AE931BF7B}" type="presParOf" srcId="{75B14BB4-9C66-463C-A14F-61AF3EE93F16}" destId="{AA450A8E-7891-4EF6-A76B-661EF10DCCEC}" srcOrd="19" destOrd="0" presId="urn:microsoft.com/office/officeart/2005/8/layout/list1"/>
    <dgm:cxn modelId="{1CFCD0E8-8CEF-4614-BCEB-D0C9D2CB7577}" type="presParOf" srcId="{75B14BB4-9C66-463C-A14F-61AF3EE93F16}" destId="{EE48968C-4835-4CE9-97F4-591CBF587805}" srcOrd="20" destOrd="0" presId="urn:microsoft.com/office/officeart/2005/8/layout/list1"/>
    <dgm:cxn modelId="{2B400EC1-8FA8-4B51-80F4-2629C5E257B4}" type="presParOf" srcId="{EE48968C-4835-4CE9-97F4-591CBF587805}" destId="{448E990D-3909-4109-BCE9-425F78AE3743}" srcOrd="0" destOrd="0" presId="urn:microsoft.com/office/officeart/2005/8/layout/list1"/>
    <dgm:cxn modelId="{CAC7135A-5A71-42BA-B7BB-8067DCD7B48B}" type="presParOf" srcId="{EE48968C-4835-4CE9-97F4-591CBF587805}" destId="{9109C3AE-B0A3-42D3-B107-C2EB7E6F0777}" srcOrd="1" destOrd="0" presId="urn:microsoft.com/office/officeart/2005/8/layout/list1"/>
    <dgm:cxn modelId="{3CE9C20E-7E0E-48E7-A437-EEFFE4972E18}" type="presParOf" srcId="{75B14BB4-9C66-463C-A14F-61AF3EE93F16}" destId="{ABECD90A-61DA-4A1C-B8C9-02D02C51CB74}" srcOrd="21" destOrd="0" presId="urn:microsoft.com/office/officeart/2005/8/layout/list1"/>
    <dgm:cxn modelId="{23F235F4-42F8-42DB-AEAE-830386CB5F80}" type="presParOf" srcId="{75B14BB4-9C66-463C-A14F-61AF3EE93F16}" destId="{488FF47C-5776-4A26-9035-FB6256D66B7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10A3A-5ED7-4677-B240-B5C4DEC288B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858B02-562E-4C7B-B7E4-EFE372D6B9D8}">
      <dgm:prSet phldrT="[Текст]"/>
      <dgm:spPr/>
      <dgm:t>
        <a:bodyPr/>
        <a:lstStyle/>
        <a:p>
          <a:r>
            <a:rPr lang="ru-RU" dirty="0" smtClean="0"/>
            <a:t>Сфера репутации организации </a:t>
          </a:r>
          <a:endParaRPr lang="ru-RU" dirty="0"/>
        </a:p>
      </dgm:t>
    </dgm:pt>
    <dgm:pt modelId="{887C829F-10CD-4EDC-9201-F18611230EFE}" type="parTrans" cxnId="{69159ABC-455F-4423-83B2-6F814FCE087F}">
      <dgm:prSet/>
      <dgm:spPr/>
      <dgm:t>
        <a:bodyPr/>
        <a:lstStyle/>
        <a:p>
          <a:endParaRPr lang="ru-RU"/>
        </a:p>
      </dgm:t>
    </dgm:pt>
    <dgm:pt modelId="{ACDE5C71-DBCA-4CEC-B980-E868DDB334A8}" type="sibTrans" cxnId="{69159ABC-455F-4423-83B2-6F814FCE087F}">
      <dgm:prSet/>
      <dgm:spPr/>
      <dgm:t>
        <a:bodyPr/>
        <a:lstStyle/>
        <a:p>
          <a:endParaRPr lang="ru-RU"/>
        </a:p>
      </dgm:t>
    </dgm:pt>
    <dgm:pt modelId="{EBD823FE-A2D9-4CFB-AE0C-AA9A17D7BE42}">
      <dgm:prSet phldrT="[Текст]"/>
      <dgm:spPr/>
      <dgm:t>
        <a:bodyPr/>
        <a:lstStyle/>
        <a:p>
          <a:r>
            <a:rPr lang="ru-RU" dirty="0" smtClean="0"/>
            <a:t>Повышение репутации со стороны общественности; </a:t>
          </a:r>
          <a:endParaRPr lang="ru-RU" dirty="0"/>
        </a:p>
      </dgm:t>
    </dgm:pt>
    <dgm:pt modelId="{3DED62B5-CD95-4587-95A9-5670CEB0FCFC}" type="parTrans" cxnId="{479AAE2C-ED9A-4939-A39A-5C19D71CB74E}">
      <dgm:prSet/>
      <dgm:spPr/>
      <dgm:t>
        <a:bodyPr/>
        <a:lstStyle/>
        <a:p>
          <a:endParaRPr lang="ru-RU"/>
        </a:p>
      </dgm:t>
    </dgm:pt>
    <dgm:pt modelId="{E7584AA7-3AEF-4570-A79F-A974526A17E1}" type="sibTrans" cxnId="{479AAE2C-ED9A-4939-A39A-5C19D71CB74E}">
      <dgm:prSet/>
      <dgm:spPr/>
      <dgm:t>
        <a:bodyPr/>
        <a:lstStyle/>
        <a:p>
          <a:endParaRPr lang="ru-RU"/>
        </a:p>
      </dgm:t>
    </dgm:pt>
    <dgm:pt modelId="{27BCE9B9-DD9A-467C-82B8-76985AB36C14}">
      <dgm:prSet phldrT="[Текст]"/>
      <dgm:spPr/>
      <dgm:t>
        <a:bodyPr/>
        <a:lstStyle/>
        <a:p>
          <a:r>
            <a:rPr lang="ru-RU" dirty="0" smtClean="0"/>
            <a:t>Формирование доверия.</a:t>
          </a:r>
          <a:endParaRPr lang="ru-RU" dirty="0"/>
        </a:p>
      </dgm:t>
    </dgm:pt>
    <dgm:pt modelId="{CD419ABE-8D01-4FA5-91DF-FC8B4264BC10}" type="parTrans" cxnId="{78B56C4F-1D12-4EE8-91D0-7A8075821E9E}">
      <dgm:prSet/>
      <dgm:spPr/>
      <dgm:t>
        <a:bodyPr/>
        <a:lstStyle/>
        <a:p>
          <a:endParaRPr lang="ru-RU"/>
        </a:p>
      </dgm:t>
    </dgm:pt>
    <dgm:pt modelId="{C291FE83-8E1D-47A7-A90D-9A61D9310B65}" type="sibTrans" cxnId="{78B56C4F-1D12-4EE8-91D0-7A8075821E9E}">
      <dgm:prSet/>
      <dgm:spPr/>
      <dgm:t>
        <a:bodyPr/>
        <a:lstStyle/>
        <a:p>
          <a:endParaRPr lang="ru-RU"/>
        </a:p>
      </dgm:t>
    </dgm:pt>
    <dgm:pt modelId="{A36B99E4-0735-42AB-9026-19EFF1188061}">
      <dgm:prSet phldrT="[Текст]"/>
      <dgm:spPr/>
      <dgm:t>
        <a:bodyPr/>
        <a:lstStyle/>
        <a:p>
          <a:r>
            <a:rPr lang="ru-RU" dirty="0" smtClean="0"/>
            <a:t>Сфера управления</a:t>
          </a:r>
          <a:endParaRPr lang="ru-RU" dirty="0"/>
        </a:p>
      </dgm:t>
    </dgm:pt>
    <dgm:pt modelId="{E927479C-54CD-4C72-B0F9-B00EDF060B34}" type="parTrans" cxnId="{BFF28CC4-4977-4501-AC80-58E736404990}">
      <dgm:prSet/>
      <dgm:spPr/>
      <dgm:t>
        <a:bodyPr/>
        <a:lstStyle/>
        <a:p>
          <a:endParaRPr lang="ru-RU"/>
        </a:p>
      </dgm:t>
    </dgm:pt>
    <dgm:pt modelId="{67ACDCD6-D487-44B8-8C30-37497BCAEFA4}" type="sibTrans" cxnId="{BFF28CC4-4977-4501-AC80-58E736404990}">
      <dgm:prSet/>
      <dgm:spPr/>
      <dgm:t>
        <a:bodyPr/>
        <a:lstStyle/>
        <a:p>
          <a:endParaRPr lang="ru-RU"/>
        </a:p>
      </dgm:t>
    </dgm:pt>
    <dgm:pt modelId="{D3F6DD74-4A87-4C2A-84E0-65991D7B594E}">
      <dgm:prSet phldrT="[Текст]"/>
      <dgm:spPr/>
      <dgm:t>
        <a:bodyPr/>
        <a:lstStyle/>
        <a:p>
          <a:r>
            <a:rPr lang="ru-RU" dirty="0" smtClean="0"/>
            <a:t>Регламент поведения в сложных этических ситуациях;</a:t>
          </a:r>
          <a:endParaRPr lang="ru-RU" dirty="0"/>
        </a:p>
      </dgm:t>
    </dgm:pt>
    <dgm:pt modelId="{81CDD133-92B3-481F-A8C1-0417AB34EF0E}" type="parTrans" cxnId="{6D460390-033D-40F0-9AD9-A8AB881D8AA2}">
      <dgm:prSet/>
      <dgm:spPr/>
      <dgm:t>
        <a:bodyPr/>
        <a:lstStyle/>
        <a:p>
          <a:endParaRPr lang="ru-RU"/>
        </a:p>
      </dgm:t>
    </dgm:pt>
    <dgm:pt modelId="{DD703B30-0855-4EE8-A4CC-E6DBD61CB2F9}" type="sibTrans" cxnId="{6D460390-033D-40F0-9AD9-A8AB881D8AA2}">
      <dgm:prSet/>
      <dgm:spPr/>
      <dgm:t>
        <a:bodyPr/>
        <a:lstStyle/>
        <a:p>
          <a:endParaRPr lang="ru-RU"/>
        </a:p>
      </dgm:t>
    </dgm:pt>
    <dgm:pt modelId="{AD6C4DF3-50BB-4273-B4F2-A19DADF3A800}">
      <dgm:prSet phldrT="[Текст]"/>
      <dgm:spPr/>
      <dgm:t>
        <a:bodyPr/>
        <a:lstStyle/>
        <a:p>
          <a:r>
            <a:rPr lang="ru-RU" dirty="0" smtClean="0"/>
            <a:t>Унификация требований;</a:t>
          </a:r>
          <a:endParaRPr lang="ru-RU" dirty="0"/>
        </a:p>
      </dgm:t>
    </dgm:pt>
    <dgm:pt modelId="{AF564751-53D2-434E-89C3-1AAE6C99E534}" type="parTrans" cxnId="{00B27F35-DC58-4DBD-AC89-E5AEB5AF681D}">
      <dgm:prSet/>
      <dgm:spPr/>
      <dgm:t>
        <a:bodyPr/>
        <a:lstStyle/>
        <a:p>
          <a:endParaRPr lang="ru-RU"/>
        </a:p>
      </dgm:t>
    </dgm:pt>
    <dgm:pt modelId="{357B2C62-3B14-4F2F-A14B-0F17599E26A4}" type="sibTrans" cxnId="{00B27F35-DC58-4DBD-AC89-E5AEB5AF681D}">
      <dgm:prSet/>
      <dgm:spPr/>
      <dgm:t>
        <a:bodyPr/>
        <a:lstStyle/>
        <a:p>
          <a:endParaRPr lang="ru-RU"/>
        </a:p>
      </dgm:t>
    </dgm:pt>
    <dgm:pt modelId="{768361F5-56C6-4E9A-8E7B-856CA587E1DD}">
      <dgm:prSet phldrT="[Текст]"/>
      <dgm:spPr/>
      <dgm:t>
        <a:bodyPr/>
        <a:lstStyle/>
        <a:p>
          <a:r>
            <a:rPr lang="ru-RU" dirty="0" smtClean="0"/>
            <a:t>Сфера развития корпоративной </a:t>
          </a:r>
          <a:r>
            <a:rPr lang="ru-RU" dirty="0" err="1" smtClean="0"/>
            <a:t>культры</a:t>
          </a:r>
          <a:endParaRPr lang="ru-RU" dirty="0"/>
        </a:p>
      </dgm:t>
    </dgm:pt>
    <dgm:pt modelId="{2DDDD62B-A1EF-4082-B830-EFD1EA547AB7}" type="parTrans" cxnId="{4C294098-7DF9-4D90-B60E-EF6C4B71B379}">
      <dgm:prSet/>
      <dgm:spPr/>
      <dgm:t>
        <a:bodyPr/>
        <a:lstStyle/>
        <a:p>
          <a:endParaRPr lang="ru-RU"/>
        </a:p>
      </dgm:t>
    </dgm:pt>
    <dgm:pt modelId="{85FAECE5-3A10-4970-9BB5-59A67E28D9A1}" type="sibTrans" cxnId="{4C294098-7DF9-4D90-B60E-EF6C4B71B379}">
      <dgm:prSet/>
      <dgm:spPr/>
      <dgm:t>
        <a:bodyPr/>
        <a:lstStyle/>
        <a:p>
          <a:endParaRPr lang="ru-RU"/>
        </a:p>
      </dgm:t>
    </dgm:pt>
    <dgm:pt modelId="{83D84B37-139B-49A9-AA9C-6AD2D69FAC13}">
      <dgm:prSet phldrT="[Текст]"/>
      <dgm:spPr/>
      <dgm:t>
        <a:bodyPr/>
        <a:lstStyle/>
        <a:p>
          <a:r>
            <a:rPr lang="ru-RU" dirty="0" smtClean="0"/>
            <a:t>Декларация ценностей ДОУ;</a:t>
          </a:r>
          <a:endParaRPr lang="ru-RU" dirty="0"/>
        </a:p>
      </dgm:t>
    </dgm:pt>
    <dgm:pt modelId="{50478933-D3E6-404C-9727-83FA4A0E4BEC}" type="parTrans" cxnId="{21C92A97-C3D5-4B08-8BFB-EA3698A5E9E1}">
      <dgm:prSet/>
      <dgm:spPr/>
      <dgm:t>
        <a:bodyPr/>
        <a:lstStyle/>
        <a:p>
          <a:endParaRPr lang="ru-RU"/>
        </a:p>
      </dgm:t>
    </dgm:pt>
    <dgm:pt modelId="{CCF56607-3624-4FCC-AFB7-D7DBBB815531}" type="sibTrans" cxnId="{21C92A97-C3D5-4B08-8BFB-EA3698A5E9E1}">
      <dgm:prSet/>
      <dgm:spPr/>
      <dgm:t>
        <a:bodyPr/>
        <a:lstStyle/>
        <a:p>
          <a:endParaRPr lang="ru-RU"/>
        </a:p>
      </dgm:t>
    </dgm:pt>
    <dgm:pt modelId="{F0D6F21A-6B2F-48A9-B71C-0ED766ECF7F1}">
      <dgm:prSet phldrT="[Текст]"/>
      <dgm:spPr/>
      <dgm:t>
        <a:bodyPr/>
        <a:lstStyle/>
        <a:p>
          <a:r>
            <a:rPr lang="ru-RU" dirty="0" smtClean="0"/>
            <a:t>Единые корпоративные цели;</a:t>
          </a:r>
          <a:endParaRPr lang="ru-RU" dirty="0"/>
        </a:p>
      </dgm:t>
    </dgm:pt>
    <dgm:pt modelId="{9425FC0E-68CF-4C20-9D70-26DCFCFEE2B3}" type="parTrans" cxnId="{C9C5017A-5A54-42A4-875F-C02235E3C39E}">
      <dgm:prSet/>
      <dgm:spPr/>
      <dgm:t>
        <a:bodyPr/>
        <a:lstStyle/>
        <a:p>
          <a:endParaRPr lang="ru-RU"/>
        </a:p>
      </dgm:t>
    </dgm:pt>
    <dgm:pt modelId="{303481E3-BB35-44A9-9D3F-9610722A3671}" type="sibTrans" cxnId="{C9C5017A-5A54-42A4-875F-C02235E3C39E}">
      <dgm:prSet/>
      <dgm:spPr/>
      <dgm:t>
        <a:bodyPr/>
        <a:lstStyle/>
        <a:p>
          <a:endParaRPr lang="ru-RU"/>
        </a:p>
      </dgm:t>
    </dgm:pt>
    <dgm:pt modelId="{E4080919-71DE-49F8-91C6-44BBB3BCFE70}">
      <dgm:prSet phldrT="[Текст]"/>
      <dgm:spPr/>
      <dgm:t>
        <a:bodyPr/>
        <a:lstStyle/>
        <a:p>
          <a:r>
            <a:rPr lang="ru-RU" dirty="0" smtClean="0"/>
            <a:t>Повышение эффективности деятельности персонала ДОУ.</a:t>
          </a:r>
          <a:endParaRPr lang="ru-RU" dirty="0"/>
        </a:p>
      </dgm:t>
    </dgm:pt>
    <dgm:pt modelId="{E289F678-C4B6-4D46-917F-8896917AC6AF}" type="parTrans" cxnId="{90BBD6F8-162E-4404-AB7E-4FF4C3BEE45F}">
      <dgm:prSet/>
      <dgm:spPr/>
      <dgm:t>
        <a:bodyPr/>
        <a:lstStyle/>
        <a:p>
          <a:endParaRPr lang="ru-RU"/>
        </a:p>
      </dgm:t>
    </dgm:pt>
    <dgm:pt modelId="{E7865898-485C-464F-B318-3E424CC65B51}" type="sibTrans" cxnId="{90BBD6F8-162E-4404-AB7E-4FF4C3BEE45F}">
      <dgm:prSet/>
      <dgm:spPr/>
      <dgm:t>
        <a:bodyPr/>
        <a:lstStyle/>
        <a:p>
          <a:endParaRPr lang="ru-RU"/>
        </a:p>
      </dgm:t>
    </dgm:pt>
    <dgm:pt modelId="{3DFE583F-9825-4B8D-A23C-1BACF3A95CF0}">
      <dgm:prSet phldrT="[Текст]"/>
      <dgm:spPr/>
      <dgm:t>
        <a:bodyPr/>
        <a:lstStyle/>
        <a:p>
          <a:r>
            <a:rPr lang="ru-RU" dirty="0" smtClean="0"/>
            <a:t>Профессиональная идентичность.</a:t>
          </a:r>
          <a:endParaRPr lang="ru-RU" dirty="0"/>
        </a:p>
      </dgm:t>
    </dgm:pt>
    <dgm:pt modelId="{B2ABD829-EABA-4EA0-8650-C4B6A6FC2511}" type="parTrans" cxnId="{8073C519-97BE-4283-BF8B-031A2A23FA56}">
      <dgm:prSet/>
      <dgm:spPr/>
      <dgm:t>
        <a:bodyPr/>
        <a:lstStyle/>
        <a:p>
          <a:endParaRPr lang="ru-RU"/>
        </a:p>
      </dgm:t>
    </dgm:pt>
    <dgm:pt modelId="{6D52B15D-51C3-4F54-AFD9-C57DDE403E81}" type="sibTrans" cxnId="{8073C519-97BE-4283-BF8B-031A2A23FA56}">
      <dgm:prSet/>
      <dgm:spPr/>
      <dgm:t>
        <a:bodyPr/>
        <a:lstStyle/>
        <a:p>
          <a:endParaRPr lang="ru-RU"/>
        </a:p>
      </dgm:t>
    </dgm:pt>
    <dgm:pt modelId="{BC0B4601-717B-4D8E-A939-9C2C846EDDDE}" type="pres">
      <dgm:prSet presAssocID="{13410A3A-5ED7-4677-B240-B5C4DEC288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BFAEB-3F9E-4562-87CE-83F80CF38530}" type="pres">
      <dgm:prSet presAssocID="{EF858B02-562E-4C7B-B7E4-EFE372D6B9D8}" presName="composite" presStyleCnt="0"/>
      <dgm:spPr/>
    </dgm:pt>
    <dgm:pt modelId="{A79A8F0E-DD84-419A-A8ED-D83750D1805F}" type="pres">
      <dgm:prSet presAssocID="{EF858B02-562E-4C7B-B7E4-EFE372D6B9D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D3E6A-7FF9-452D-B767-3E892D0AF7A4}" type="pres">
      <dgm:prSet presAssocID="{EF858B02-562E-4C7B-B7E4-EFE372D6B9D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305A0-3949-4B5C-962A-8A150B9AFA19}" type="pres">
      <dgm:prSet presAssocID="{ACDE5C71-DBCA-4CEC-B980-E868DDB334A8}" presName="space" presStyleCnt="0"/>
      <dgm:spPr/>
    </dgm:pt>
    <dgm:pt modelId="{D1D2DBCB-9E64-40E9-8566-F9B2A2B3B74D}" type="pres">
      <dgm:prSet presAssocID="{A36B99E4-0735-42AB-9026-19EFF1188061}" presName="composite" presStyleCnt="0"/>
      <dgm:spPr/>
    </dgm:pt>
    <dgm:pt modelId="{C9D59995-F233-405E-9DAF-A553BF29F362}" type="pres">
      <dgm:prSet presAssocID="{A36B99E4-0735-42AB-9026-19EFF118806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089F-2BF2-4D6B-9FBF-D2C62B9B3A49}" type="pres">
      <dgm:prSet presAssocID="{A36B99E4-0735-42AB-9026-19EFF118806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A98A6-0A7B-4289-B140-1A0BA41C5E48}" type="pres">
      <dgm:prSet presAssocID="{67ACDCD6-D487-44B8-8C30-37497BCAEFA4}" presName="space" presStyleCnt="0"/>
      <dgm:spPr/>
    </dgm:pt>
    <dgm:pt modelId="{43E09DD5-8540-4F27-8AAC-C507BEB0B847}" type="pres">
      <dgm:prSet presAssocID="{768361F5-56C6-4E9A-8E7B-856CA587E1DD}" presName="composite" presStyleCnt="0"/>
      <dgm:spPr/>
    </dgm:pt>
    <dgm:pt modelId="{0EA3F42C-3E99-4314-B773-7F96B6A634B8}" type="pres">
      <dgm:prSet presAssocID="{768361F5-56C6-4E9A-8E7B-856CA587E1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51334-D13C-4C29-845F-CE77BE01A015}" type="pres">
      <dgm:prSet presAssocID="{768361F5-56C6-4E9A-8E7B-856CA587E1D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28CC4-4977-4501-AC80-58E736404990}" srcId="{13410A3A-5ED7-4677-B240-B5C4DEC288BE}" destId="{A36B99E4-0735-42AB-9026-19EFF1188061}" srcOrd="1" destOrd="0" parTransId="{E927479C-54CD-4C72-B0F9-B00EDF060B34}" sibTransId="{67ACDCD6-D487-44B8-8C30-37497BCAEFA4}"/>
    <dgm:cxn modelId="{479AAE2C-ED9A-4939-A39A-5C19D71CB74E}" srcId="{EF858B02-562E-4C7B-B7E4-EFE372D6B9D8}" destId="{EBD823FE-A2D9-4CFB-AE0C-AA9A17D7BE42}" srcOrd="0" destOrd="0" parTransId="{3DED62B5-CD95-4587-95A9-5670CEB0FCFC}" sibTransId="{E7584AA7-3AEF-4570-A79F-A974526A17E1}"/>
    <dgm:cxn modelId="{55F5162F-75A5-4B99-8513-7467FCF846C7}" type="presOf" srcId="{A36B99E4-0735-42AB-9026-19EFF1188061}" destId="{C9D59995-F233-405E-9DAF-A553BF29F362}" srcOrd="0" destOrd="0" presId="urn:microsoft.com/office/officeart/2005/8/layout/hList1"/>
    <dgm:cxn modelId="{21C92A97-C3D5-4B08-8BFB-EA3698A5E9E1}" srcId="{768361F5-56C6-4E9A-8E7B-856CA587E1DD}" destId="{83D84B37-139B-49A9-AA9C-6AD2D69FAC13}" srcOrd="0" destOrd="0" parTransId="{50478933-D3E6-404C-9727-83FA4A0E4BEC}" sibTransId="{CCF56607-3624-4FCC-AFB7-D7DBBB815531}"/>
    <dgm:cxn modelId="{0E26B169-2061-41C6-83F7-D0BAB5CAF43E}" type="presOf" srcId="{AD6C4DF3-50BB-4273-B4F2-A19DADF3A800}" destId="{D9AB089F-2BF2-4D6B-9FBF-D2C62B9B3A49}" srcOrd="0" destOrd="1" presId="urn:microsoft.com/office/officeart/2005/8/layout/hList1"/>
    <dgm:cxn modelId="{05AFBECB-81EC-46F7-AD85-486526C717CF}" type="presOf" srcId="{E4080919-71DE-49F8-91C6-44BBB3BCFE70}" destId="{D9AB089F-2BF2-4D6B-9FBF-D2C62B9B3A49}" srcOrd="0" destOrd="2" presId="urn:microsoft.com/office/officeart/2005/8/layout/hList1"/>
    <dgm:cxn modelId="{4C294098-7DF9-4D90-B60E-EF6C4B71B379}" srcId="{13410A3A-5ED7-4677-B240-B5C4DEC288BE}" destId="{768361F5-56C6-4E9A-8E7B-856CA587E1DD}" srcOrd="2" destOrd="0" parTransId="{2DDDD62B-A1EF-4082-B830-EFD1EA547AB7}" sibTransId="{85FAECE5-3A10-4970-9BB5-59A67E28D9A1}"/>
    <dgm:cxn modelId="{A497CDB8-627A-49C1-B714-F2CBE582F2CB}" type="presOf" srcId="{EBD823FE-A2D9-4CFB-AE0C-AA9A17D7BE42}" destId="{FCCD3E6A-7FF9-452D-B767-3E892D0AF7A4}" srcOrd="0" destOrd="0" presId="urn:microsoft.com/office/officeart/2005/8/layout/hList1"/>
    <dgm:cxn modelId="{8073C519-97BE-4283-BF8B-031A2A23FA56}" srcId="{768361F5-56C6-4E9A-8E7B-856CA587E1DD}" destId="{3DFE583F-9825-4B8D-A23C-1BACF3A95CF0}" srcOrd="2" destOrd="0" parTransId="{B2ABD829-EABA-4EA0-8650-C4B6A6FC2511}" sibTransId="{6D52B15D-51C3-4F54-AFD9-C57DDE403E81}"/>
    <dgm:cxn modelId="{78B56C4F-1D12-4EE8-91D0-7A8075821E9E}" srcId="{EF858B02-562E-4C7B-B7E4-EFE372D6B9D8}" destId="{27BCE9B9-DD9A-467C-82B8-76985AB36C14}" srcOrd="1" destOrd="0" parTransId="{CD419ABE-8D01-4FA5-91DF-FC8B4264BC10}" sibTransId="{C291FE83-8E1D-47A7-A90D-9A61D9310B65}"/>
    <dgm:cxn modelId="{90BBD6F8-162E-4404-AB7E-4FF4C3BEE45F}" srcId="{A36B99E4-0735-42AB-9026-19EFF1188061}" destId="{E4080919-71DE-49F8-91C6-44BBB3BCFE70}" srcOrd="2" destOrd="0" parTransId="{E289F678-C4B6-4D46-917F-8896917AC6AF}" sibTransId="{E7865898-485C-464F-B318-3E424CC65B51}"/>
    <dgm:cxn modelId="{6D460390-033D-40F0-9AD9-A8AB881D8AA2}" srcId="{A36B99E4-0735-42AB-9026-19EFF1188061}" destId="{D3F6DD74-4A87-4C2A-84E0-65991D7B594E}" srcOrd="0" destOrd="0" parTransId="{81CDD133-92B3-481F-A8C1-0417AB34EF0E}" sibTransId="{DD703B30-0855-4EE8-A4CC-E6DBD61CB2F9}"/>
    <dgm:cxn modelId="{511C5224-B394-4EDF-86D2-37ACDFE51C66}" type="presOf" srcId="{3DFE583F-9825-4B8D-A23C-1BACF3A95CF0}" destId="{FA051334-D13C-4C29-845F-CE77BE01A015}" srcOrd="0" destOrd="2" presId="urn:microsoft.com/office/officeart/2005/8/layout/hList1"/>
    <dgm:cxn modelId="{69159ABC-455F-4423-83B2-6F814FCE087F}" srcId="{13410A3A-5ED7-4677-B240-B5C4DEC288BE}" destId="{EF858B02-562E-4C7B-B7E4-EFE372D6B9D8}" srcOrd="0" destOrd="0" parTransId="{887C829F-10CD-4EDC-9201-F18611230EFE}" sibTransId="{ACDE5C71-DBCA-4CEC-B980-E868DDB334A8}"/>
    <dgm:cxn modelId="{79442D7E-66A1-41C3-BA12-55180DC97457}" type="presOf" srcId="{83D84B37-139B-49A9-AA9C-6AD2D69FAC13}" destId="{FA051334-D13C-4C29-845F-CE77BE01A015}" srcOrd="0" destOrd="0" presId="urn:microsoft.com/office/officeart/2005/8/layout/hList1"/>
    <dgm:cxn modelId="{C9C5017A-5A54-42A4-875F-C02235E3C39E}" srcId="{768361F5-56C6-4E9A-8E7B-856CA587E1DD}" destId="{F0D6F21A-6B2F-48A9-B71C-0ED766ECF7F1}" srcOrd="1" destOrd="0" parTransId="{9425FC0E-68CF-4C20-9D70-26DCFCFEE2B3}" sibTransId="{303481E3-BB35-44A9-9D3F-9610722A3671}"/>
    <dgm:cxn modelId="{947AB769-8085-4A65-9197-54091D701FD0}" type="presOf" srcId="{F0D6F21A-6B2F-48A9-B71C-0ED766ECF7F1}" destId="{FA051334-D13C-4C29-845F-CE77BE01A015}" srcOrd="0" destOrd="1" presId="urn:microsoft.com/office/officeart/2005/8/layout/hList1"/>
    <dgm:cxn modelId="{BA3CA28F-B669-4E00-B934-01375F722269}" type="presOf" srcId="{D3F6DD74-4A87-4C2A-84E0-65991D7B594E}" destId="{D9AB089F-2BF2-4D6B-9FBF-D2C62B9B3A49}" srcOrd="0" destOrd="0" presId="urn:microsoft.com/office/officeart/2005/8/layout/hList1"/>
    <dgm:cxn modelId="{B6ECA6EA-1471-4CB6-9221-76CCA57D914F}" type="presOf" srcId="{EF858B02-562E-4C7B-B7E4-EFE372D6B9D8}" destId="{A79A8F0E-DD84-419A-A8ED-D83750D1805F}" srcOrd="0" destOrd="0" presId="urn:microsoft.com/office/officeart/2005/8/layout/hList1"/>
    <dgm:cxn modelId="{E7CCE799-7EEF-4609-A846-595DE60CC2E8}" type="presOf" srcId="{27BCE9B9-DD9A-467C-82B8-76985AB36C14}" destId="{FCCD3E6A-7FF9-452D-B767-3E892D0AF7A4}" srcOrd="0" destOrd="1" presId="urn:microsoft.com/office/officeart/2005/8/layout/hList1"/>
    <dgm:cxn modelId="{0B3805A8-E09B-4387-8584-46C2360CF851}" type="presOf" srcId="{768361F5-56C6-4E9A-8E7B-856CA587E1DD}" destId="{0EA3F42C-3E99-4314-B773-7F96B6A634B8}" srcOrd="0" destOrd="0" presId="urn:microsoft.com/office/officeart/2005/8/layout/hList1"/>
    <dgm:cxn modelId="{41FA0F3B-C87E-414A-9BBB-BC5F5D133AA0}" type="presOf" srcId="{13410A3A-5ED7-4677-B240-B5C4DEC288BE}" destId="{BC0B4601-717B-4D8E-A939-9C2C846EDDDE}" srcOrd="0" destOrd="0" presId="urn:microsoft.com/office/officeart/2005/8/layout/hList1"/>
    <dgm:cxn modelId="{00B27F35-DC58-4DBD-AC89-E5AEB5AF681D}" srcId="{A36B99E4-0735-42AB-9026-19EFF1188061}" destId="{AD6C4DF3-50BB-4273-B4F2-A19DADF3A800}" srcOrd="1" destOrd="0" parTransId="{AF564751-53D2-434E-89C3-1AAE6C99E534}" sibTransId="{357B2C62-3B14-4F2F-A14B-0F17599E26A4}"/>
    <dgm:cxn modelId="{1F03FD82-8A2E-4BA1-96A2-000D2B31B673}" type="presParOf" srcId="{BC0B4601-717B-4D8E-A939-9C2C846EDDDE}" destId="{26CBFAEB-3F9E-4562-87CE-83F80CF38530}" srcOrd="0" destOrd="0" presId="urn:microsoft.com/office/officeart/2005/8/layout/hList1"/>
    <dgm:cxn modelId="{7D973526-AF7F-4AEE-998E-4E30EF4BF17D}" type="presParOf" srcId="{26CBFAEB-3F9E-4562-87CE-83F80CF38530}" destId="{A79A8F0E-DD84-419A-A8ED-D83750D1805F}" srcOrd="0" destOrd="0" presId="urn:microsoft.com/office/officeart/2005/8/layout/hList1"/>
    <dgm:cxn modelId="{A7632372-DC43-4FCB-8E0D-DA1FE2D8AB8F}" type="presParOf" srcId="{26CBFAEB-3F9E-4562-87CE-83F80CF38530}" destId="{FCCD3E6A-7FF9-452D-B767-3E892D0AF7A4}" srcOrd="1" destOrd="0" presId="urn:microsoft.com/office/officeart/2005/8/layout/hList1"/>
    <dgm:cxn modelId="{BA5D6043-E196-4543-B2E7-8972A841EC3D}" type="presParOf" srcId="{BC0B4601-717B-4D8E-A939-9C2C846EDDDE}" destId="{C13305A0-3949-4B5C-962A-8A150B9AFA19}" srcOrd="1" destOrd="0" presId="urn:microsoft.com/office/officeart/2005/8/layout/hList1"/>
    <dgm:cxn modelId="{0E8FBC2B-8FAD-4929-8DC6-D88A849AD006}" type="presParOf" srcId="{BC0B4601-717B-4D8E-A939-9C2C846EDDDE}" destId="{D1D2DBCB-9E64-40E9-8566-F9B2A2B3B74D}" srcOrd="2" destOrd="0" presId="urn:microsoft.com/office/officeart/2005/8/layout/hList1"/>
    <dgm:cxn modelId="{D93AB9DA-D8FE-4140-A14C-46112997E81A}" type="presParOf" srcId="{D1D2DBCB-9E64-40E9-8566-F9B2A2B3B74D}" destId="{C9D59995-F233-405E-9DAF-A553BF29F362}" srcOrd="0" destOrd="0" presId="urn:microsoft.com/office/officeart/2005/8/layout/hList1"/>
    <dgm:cxn modelId="{C286CBFC-BCC8-425C-ADF7-E75891A13CE0}" type="presParOf" srcId="{D1D2DBCB-9E64-40E9-8566-F9B2A2B3B74D}" destId="{D9AB089F-2BF2-4D6B-9FBF-D2C62B9B3A49}" srcOrd="1" destOrd="0" presId="urn:microsoft.com/office/officeart/2005/8/layout/hList1"/>
    <dgm:cxn modelId="{10D51AF8-D7B0-44E3-B629-B2F48B278F2E}" type="presParOf" srcId="{BC0B4601-717B-4D8E-A939-9C2C846EDDDE}" destId="{522A98A6-0A7B-4289-B140-1A0BA41C5E48}" srcOrd="3" destOrd="0" presId="urn:microsoft.com/office/officeart/2005/8/layout/hList1"/>
    <dgm:cxn modelId="{7C16DC8C-75DE-4F30-91E4-083F8D644423}" type="presParOf" srcId="{BC0B4601-717B-4D8E-A939-9C2C846EDDDE}" destId="{43E09DD5-8540-4F27-8AAC-C507BEB0B847}" srcOrd="4" destOrd="0" presId="urn:microsoft.com/office/officeart/2005/8/layout/hList1"/>
    <dgm:cxn modelId="{DE713253-74BB-4744-85AE-2C16AF667B0A}" type="presParOf" srcId="{43E09DD5-8540-4F27-8AAC-C507BEB0B847}" destId="{0EA3F42C-3E99-4314-B773-7F96B6A634B8}" srcOrd="0" destOrd="0" presId="urn:microsoft.com/office/officeart/2005/8/layout/hList1"/>
    <dgm:cxn modelId="{EC9A56AC-E534-4E43-87ED-342245A90608}" type="presParOf" srcId="{43E09DD5-8540-4F27-8AAC-C507BEB0B847}" destId="{FA051334-D13C-4C29-845F-CE77BE01A0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F8EEC-D26A-4590-8EBF-5259CB4EC7F5}">
      <dsp:nvSpPr>
        <dsp:cNvPr id="0" name=""/>
        <dsp:cNvSpPr/>
      </dsp:nvSpPr>
      <dsp:spPr>
        <a:xfrm>
          <a:off x="0" y="230709"/>
          <a:ext cx="7550224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981" tIns="270764" rIns="58598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Получение информации, изучение коллективного мнения</a:t>
          </a:r>
          <a:endParaRPr lang="ru-RU" sz="1300" kern="1200" dirty="0"/>
        </a:p>
      </dsp:txBody>
      <dsp:txXfrm>
        <a:off x="0" y="230709"/>
        <a:ext cx="7550224" cy="542587"/>
      </dsp:txXfrm>
    </dsp:sp>
    <dsp:sp modelId="{0CCCDD29-28EF-42A4-82EC-63B517AA8992}">
      <dsp:nvSpPr>
        <dsp:cNvPr id="0" name=""/>
        <dsp:cNvSpPr/>
      </dsp:nvSpPr>
      <dsp:spPr>
        <a:xfrm>
          <a:off x="377511" y="38829"/>
          <a:ext cx="528515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66" tIns="0" rIns="1997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Поисковый этап</a:t>
          </a:r>
          <a:endParaRPr lang="ru-RU" sz="1300" kern="1200" dirty="0"/>
        </a:p>
      </dsp:txBody>
      <dsp:txXfrm>
        <a:off x="396245" y="57563"/>
        <a:ext cx="5247688" cy="346292"/>
      </dsp:txXfrm>
    </dsp:sp>
    <dsp:sp modelId="{B93DBAB8-AE99-4D5E-B45F-26EDF125A304}">
      <dsp:nvSpPr>
        <dsp:cNvPr id="0" name=""/>
        <dsp:cNvSpPr/>
      </dsp:nvSpPr>
      <dsp:spPr>
        <a:xfrm>
          <a:off x="0" y="1035377"/>
          <a:ext cx="7550224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981" tIns="270764" rIns="58598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Определение цели и задач профессионального кодекса</a:t>
          </a:r>
          <a:endParaRPr lang="ru-RU" sz="1300" kern="1200" dirty="0"/>
        </a:p>
      </dsp:txBody>
      <dsp:txXfrm>
        <a:off x="0" y="1035377"/>
        <a:ext cx="7550224" cy="542587"/>
      </dsp:txXfrm>
    </dsp:sp>
    <dsp:sp modelId="{833AAB9F-CB13-430F-B937-4349C3CC3ED8}">
      <dsp:nvSpPr>
        <dsp:cNvPr id="0" name=""/>
        <dsp:cNvSpPr/>
      </dsp:nvSpPr>
      <dsp:spPr>
        <a:xfrm>
          <a:off x="377511" y="843497"/>
          <a:ext cx="528515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66" tIns="0" rIns="1997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Этап постановки задач</a:t>
          </a:r>
          <a:endParaRPr lang="ru-RU" sz="1300" kern="1200" dirty="0"/>
        </a:p>
      </dsp:txBody>
      <dsp:txXfrm>
        <a:off x="396245" y="862231"/>
        <a:ext cx="5247688" cy="346292"/>
      </dsp:txXfrm>
    </dsp:sp>
    <dsp:sp modelId="{9481E3C2-5BC4-4DB3-99B4-3F5BD83CD5E9}">
      <dsp:nvSpPr>
        <dsp:cNvPr id="0" name=""/>
        <dsp:cNvSpPr/>
      </dsp:nvSpPr>
      <dsp:spPr>
        <a:xfrm>
          <a:off x="0" y="1840044"/>
          <a:ext cx="7550224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981" tIns="270764" rIns="58598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Фиксация миссии, кредо, определение базовых ценностей, стандартов, принципов</a:t>
          </a:r>
          <a:endParaRPr lang="ru-RU" sz="1300" kern="1200" dirty="0"/>
        </a:p>
      </dsp:txBody>
      <dsp:txXfrm>
        <a:off x="0" y="1840044"/>
        <a:ext cx="7550224" cy="542587"/>
      </dsp:txXfrm>
    </dsp:sp>
    <dsp:sp modelId="{D2F67A9A-219C-4FC0-862B-1A6BD68D72FF}">
      <dsp:nvSpPr>
        <dsp:cNvPr id="0" name=""/>
        <dsp:cNvSpPr/>
      </dsp:nvSpPr>
      <dsp:spPr>
        <a:xfrm>
          <a:off x="377511" y="1648164"/>
          <a:ext cx="528515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66" tIns="0" rIns="1997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Этап формирования профессиональной идеологии</a:t>
          </a:r>
          <a:endParaRPr lang="ru-RU" sz="1300" kern="1200" dirty="0"/>
        </a:p>
      </dsp:txBody>
      <dsp:txXfrm>
        <a:off x="396245" y="1666898"/>
        <a:ext cx="5247688" cy="346292"/>
      </dsp:txXfrm>
    </dsp:sp>
    <dsp:sp modelId="{6285E264-8C2E-4785-8F82-71A24D9C1AD9}">
      <dsp:nvSpPr>
        <dsp:cNvPr id="0" name=""/>
        <dsp:cNvSpPr/>
      </dsp:nvSpPr>
      <dsp:spPr>
        <a:xfrm>
          <a:off x="0" y="2644712"/>
          <a:ext cx="75502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3E3A3-7B72-4D88-A9D4-BC3CC106AD61}">
      <dsp:nvSpPr>
        <dsp:cNvPr id="0" name=""/>
        <dsp:cNvSpPr/>
      </dsp:nvSpPr>
      <dsp:spPr>
        <a:xfrm>
          <a:off x="377511" y="2452832"/>
          <a:ext cx="528515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66" tIns="0" rIns="1997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Этап создания правил поведения</a:t>
          </a:r>
          <a:endParaRPr lang="ru-RU" sz="1300" kern="1200" dirty="0"/>
        </a:p>
      </dsp:txBody>
      <dsp:txXfrm>
        <a:off x="396245" y="2471566"/>
        <a:ext cx="5247688" cy="346292"/>
      </dsp:txXfrm>
    </dsp:sp>
    <dsp:sp modelId="{D0EDD14A-E6A0-440B-A6CC-E9A97AAE703E}">
      <dsp:nvSpPr>
        <dsp:cNvPr id="0" name=""/>
        <dsp:cNvSpPr/>
      </dsp:nvSpPr>
      <dsp:spPr>
        <a:xfrm>
          <a:off x="0" y="3234392"/>
          <a:ext cx="7550224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981" tIns="270764" rIns="58598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Обсуждение того как будет выглядеть кодекс  в окончательном варианте (дизайн, форма подачи, содержание кодекса)</a:t>
          </a:r>
          <a:endParaRPr lang="ru-RU" sz="1300" kern="1200" dirty="0"/>
        </a:p>
      </dsp:txBody>
      <dsp:txXfrm>
        <a:off x="0" y="3234392"/>
        <a:ext cx="7550224" cy="716625"/>
      </dsp:txXfrm>
    </dsp:sp>
    <dsp:sp modelId="{9666C92B-5E5A-4AF1-9A18-092765017AB0}">
      <dsp:nvSpPr>
        <dsp:cNvPr id="0" name=""/>
        <dsp:cNvSpPr/>
      </dsp:nvSpPr>
      <dsp:spPr>
        <a:xfrm>
          <a:off x="377511" y="3042512"/>
          <a:ext cx="528515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66" tIns="0" rIns="1997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Этап признания формы</a:t>
          </a:r>
          <a:endParaRPr lang="ru-RU" sz="1300" kern="1200" dirty="0"/>
        </a:p>
      </dsp:txBody>
      <dsp:txXfrm>
        <a:off x="396245" y="3061246"/>
        <a:ext cx="5247688" cy="346292"/>
      </dsp:txXfrm>
    </dsp:sp>
    <dsp:sp modelId="{488FF47C-5776-4A26-9035-FB6256D66B78}">
      <dsp:nvSpPr>
        <dsp:cNvPr id="0" name=""/>
        <dsp:cNvSpPr/>
      </dsp:nvSpPr>
      <dsp:spPr>
        <a:xfrm>
          <a:off x="0" y="4251927"/>
          <a:ext cx="7550224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981" tIns="270764" rIns="58598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Презентационный – этап обнародования всем сотрудникам окончательного варианта кодекса</a:t>
          </a:r>
          <a:endParaRPr lang="ru-RU" sz="1300" kern="1200" dirty="0"/>
        </a:p>
      </dsp:txBody>
      <dsp:txXfrm>
        <a:off x="0" y="4251927"/>
        <a:ext cx="7550224" cy="716625"/>
      </dsp:txXfrm>
    </dsp:sp>
    <dsp:sp modelId="{9109C3AE-B0A3-42D3-B107-C2EB7E6F0777}">
      <dsp:nvSpPr>
        <dsp:cNvPr id="0" name=""/>
        <dsp:cNvSpPr/>
      </dsp:nvSpPr>
      <dsp:spPr>
        <a:xfrm>
          <a:off x="377511" y="4021217"/>
          <a:ext cx="528515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66" tIns="0" rIns="1997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Завершающий этап</a:t>
          </a:r>
          <a:endParaRPr lang="ru-RU" sz="1300" kern="1200" dirty="0"/>
        </a:p>
      </dsp:txBody>
      <dsp:txXfrm>
        <a:off x="396245" y="4039951"/>
        <a:ext cx="524768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A8F0E-DD84-419A-A8ED-D83750D1805F}">
      <dsp:nvSpPr>
        <dsp:cNvPr id="0" name=""/>
        <dsp:cNvSpPr/>
      </dsp:nvSpPr>
      <dsp:spPr>
        <a:xfrm>
          <a:off x="2357" y="28763"/>
          <a:ext cx="2298501" cy="85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Сфера репутации организации </a:t>
          </a:r>
          <a:endParaRPr lang="ru-RU" sz="1800" kern="1200" dirty="0"/>
        </a:p>
      </dsp:txBody>
      <dsp:txXfrm>
        <a:off x="2357" y="28763"/>
        <a:ext cx="2298501" cy="856352"/>
      </dsp:txXfrm>
    </dsp:sp>
    <dsp:sp modelId="{FCCD3E6A-7FF9-452D-B767-3E892D0AF7A4}">
      <dsp:nvSpPr>
        <dsp:cNvPr id="0" name=""/>
        <dsp:cNvSpPr/>
      </dsp:nvSpPr>
      <dsp:spPr>
        <a:xfrm>
          <a:off x="2357" y="885116"/>
          <a:ext cx="2298501" cy="297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Повышение репутации со стороны общественности;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Формирование доверия.</a:t>
          </a:r>
          <a:endParaRPr lang="ru-RU" sz="1800" kern="1200" dirty="0"/>
        </a:p>
      </dsp:txBody>
      <dsp:txXfrm>
        <a:off x="2357" y="885116"/>
        <a:ext cx="2298501" cy="2972320"/>
      </dsp:txXfrm>
    </dsp:sp>
    <dsp:sp modelId="{C9D59995-F233-405E-9DAF-A553BF29F362}">
      <dsp:nvSpPr>
        <dsp:cNvPr id="0" name=""/>
        <dsp:cNvSpPr/>
      </dsp:nvSpPr>
      <dsp:spPr>
        <a:xfrm>
          <a:off x="2622649" y="28763"/>
          <a:ext cx="2298501" cy="85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Сфера управления</a:t>
          </a:r>
          <a:endParaRPr lang="ru-RU" sz="1800" kern="1200" dirty="0"/>
        </a:p>
      </dsp:txBody>
      <dsp:txXfrm>
        <a:off x="2622649" y="28763"/>
        <a:ext cx="2298501" cy="856352"/>
      </dsp:txXfrm>
    </dsp:sp>
    <dsp:sp modelId="{D9AB089F-2BF2-4D6B-9FBF-D2C62B9B3A49}">
      <dsp:nvSpPr>
        <dsp:cNvPr id="0" name=""/>
        <dsp:cNvSpPr/>
      </dsp:nvSpPr>
      <dsp:spPr>
        <a:xfrm>
          <a:off x="2622649" y="885116"/>
          <a:ext cx="2298501" cy="297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Регламент поведения в сложных этических ситуациях;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Унификация требований;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Повышение эффективности деятельности персонала ДОУ.</a:t>
          </a:r>
          <a:endParaRPr lang="ru-RU" sz="1800" kern="1200" dirty="0"/>
        </a:p>
      </dsp:txBody>
      <dsp:txXfrm>
        <a:off x="2622649" y="885116"/>
        <a:ext cx="2298501" cy="2972320"/>
      </dsp:txXfrm>
    </dsp:sp>
    <dsp:sp modelId="{0EA3F42C-3E99-4314-B773-7F96B6A634B8}">
      <dsp:nvSpPr>
        <dsp:cNvPr id="0" name=""/>
        <dsp:cNvSpPr/>
      </dsp:nvSpPr>
      <dsp:spPr>
        <a:xfrm>
          <a:off x="5242941" y="28763"/>
          <a:ext cx="2298501" cy="85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Сфера развития корпоративной </a:t>
          </a:r>
          <a:r>
            <a:rPr lang="ru-RU" sz="1800" kern="1200" dirty="0" err="1" smtClean="0"/>
            <a:t>культры</a:t>
          </a:r>
          <a:endParaRPr lang="ru-RU" sz="1800" kern="1200" dirty="0"/>
        </a:p>
      </dsp:txBody>
      <dsp:txXfrm>
        <a:off x="5242941" y="28763"/>
        <a:ext cx="2298501" cy="856352"/>
      </dsp:txXfrm>
    </dsp:sp>
    <dsp:sp modelId="{FA051334-D13C-4C29-845F-CE77BE01A015}">
      <dsp:nvSpPr>
        <dsp:cNvPr id="0" name=""/>
        <dsp:cNvSpPr/>
      </dsp:nvSpPr>
      <dsp:spPr>
        <a:xfrm>
          <a:off x="5242941" y="885116"/>
          <a:ext cx="2298501" cy="297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Декларация ценностей ДОУ;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Единые корпоративные цели;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Профессиональная идентичность.</a:t>
          </a:r>
          <a:endParaRPr lang="ru-RU" sz="1800" kern="1200" dirty="0"/>
        </a:p>
      </dsp:txBody>
      <dsp:txXfrm>
        <a:off x="5242941" y="885116"/>
        <a:ext cx="2298501" cy="29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Профессиональный кодекс в ДОУ как фактор оптимизации корпоративной культуры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7406640" cy="1752600"/>
          </a:xfrm>
        </p:spPr>
        <p:txBody>
          <a:bodyPr/>
          <a:lstStyle/>
          <a:p>
            <a:r>
              <a:rPr lang="ru-RU" dirty="0" smtClean="0"/>
              <a:t>Заведующий МКДОУ </a:t>
            </a:r>
          </a:p>
          <a:p>
            <a:r>
              <a:rPr lang="ru-RU" dirty="0" smtClean="0"/>
              <a:t>д/с № 510 «Калинка»</a:t>
            </a:r>
          </a:p>
          <a:p>
            <a:r>
              <a:rPr lang="ru-RU" dirty="0" smtClean="0"/>
              <a:t>Клинова Т.Н.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818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Ожидаемые результаты внедрения профессионального кодекса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35669"/>
              </p:ext>
            </p:extLst>
          </p:nvPr>
        </p:nvGraphicFramePr>
        <p:xfrm>
          <a:off x="827088" y="1844675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8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3" y="455684"/>
            <a:ext cx="8364421" cy="62733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1988840"/>
            <a:ext cx="72903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r>
              <a:rPr lang="ru-RU" sz="40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endParaRPr lang="ru-RU" sz="40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3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95738" y="413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03238" y="432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48680"/>
            <a:ext cx="4342994" cy="619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404664"/>
            <a:ext cx="4176464" cy="633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ru-RU" dirty="0"/>
              <a:t>Об организации работы по обсуждению и применению</a:t>
            </a:r>
          </a:p>
          <a:p>
            <a:pPr hangingPunct="0"/>
            <a:r>
              <a:rPr lang="ru-RU" dirty="0"/>
              <a:t>Модельного кодекса профессиональной этики </a:t>
            </a:r>
          </a:p>
          <a:p>
            <a:pPr hangingPunct="0"/>
            <a:r>
              <a:rPr lang="ru-RU" dirty="0"/>
              <a:t>педагогических работников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327143" y="948383"/>
            <a:ext cx="1763688" cy="59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Начальникам  отделов образования администраций районов (округа) города Новосибирска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Руководителям учреждений образования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77" y="527566"/>
            <a:ext cx="3600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67624" y="887606"/>
            <a:ext cx="219994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МЭРИЯ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города Новосибирска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ГЛАВНОЕ УПРАВЛЕНИЕ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630099, г. Новосибирск - 99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Красный проспект, 34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Тел. 227-45-00, факс 227-45-26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E-mail: uo@admnsk.ru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 13.03.2014 № 14/14/01182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На № ___________ от 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7444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635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 профессионального кодекса: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Установление этических взаимоотношений между всеми участниками образовательного процесса, поднятие престижа профессии педагога, создание в обществе сознания положительного имиджа педагога, обеспечение улучшения психологического микроклимата,  оптимизация общения образовательной организации с внешней средой и в целом устойчивого ее развития в современных условиях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387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904656" cy="7920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План внедрения профессионального кодекса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018641"/>
              </p:ext>
            </p:extLst>
          </p:nvPr>
        </p:nvGraphicFramePr>
        <p:xfrm>
          <a:off x="467545" y="980728"/>
          <a:ext cx="820891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Собрание трудового коллектива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1.1. Ознакомление с модельным кодексом профессиональной этики</a:t>
                      </a:r>
                    </a:p>
                    <a:p>
                      <a:r>
                        <a:rPr lang="ru-RU" sz="1200" dirty="0" smtClean="0"/>
                        <a:t>1.2.</a:t>
                      </a:r>
                      <a:r>
                        <a:rPr lang="ru-RU" sz="1200" baseline="0" dirty="0" smtClean="0"/>
                        <a:t> Выдан раздаточный материал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Заведующий </a:t>
                      </a:r>
                    </a:p>
                    <a:p>
                      <a:r>
                        <a:rPr lang="ru-RU" sz="1200" dirty="0" smtClean="0"/>
                        <a:t>Проф. орг.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27.03.2014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Дискуссия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2.1. Обсуждение, анализ ситуаций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Заведующий </a:t>
                      </a:r>
                    </a:p>
                    <a:p>
                      <a:r>
                        <a:rPr lang="ru-RU" sz="1200" dirty="0" smtClean="0"/>
                        <a:t>Проф. орг.</a:t>
                      </a:r>
                    </a:p>
                    <a:p>
                      <a:r>
                        <a:rPr lang="ru-RU" sz="1200" dirty="0" smtClean="0"/>
                        <a:t>Совет учреждения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31.03. 2014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Изучение коллективного мнения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3.1. Анкетирование</a:t>
                      </a:r>
                    </a:p>
                    <a:p>
                      <a:r>
                        <a:rPr lang="ru-RU" sz="1200" dirty="0" smtClean="0"/>
                        <a:t>3,2. Анализ анкет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воспитатель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01.04.2014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r>
                        <a:rPr lang="ru-RU" sz="1200" baseline="0" dirty="0" smtClean="0"/>
                        <a:t>  Поэтапное создание профессионального кодекса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 Принятие этапов создания и внедрения профессионального кодекса</a:t>
                      </a:r>
                    </a:p>
                    <a:p>
                      <a:r>
                        <a:rPr lang="ru-RU" sz="1200" dirty="0" smtClean="0"/>
                        <a:t>4.2. Обсуждение содержания</a:t>
                      </a:r>
                      <a:r>
                        <a:rPr lang="ru-RU" sz="1200" baseline="0" dirty="0" smtClean="0"/>
                        <a:t> профессионального кодекса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Совет учреждения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30.04.2014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5.Презентация профессионального кодекса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5.1.Издание</a:t>
                      </a:r>
                      <a:r>
                        <a:rPr lang="ru-RU" sz="1200" baseline="0" dirty="0" smtClean="0"/>
                        <a:t> приказа о принятии «Профессионального педагогического кодекса МКДОУ д/с № 510»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5.2.Публичная презентация для всех участников образовательного процесса</a:t>
                      </a:r>
                    </a:p>
                    <a:p>
                      <a:r>
                        <a:rPr lang="ru-RU" sz="1200" dirty="0" smtClean="0"/>
                        <a:t>5.3.Офрмление стенда «Педагогический</a:t>
                      </a:r>
                      <a:r>
                        <a:rPr lang="ru-RU" sz="1200" baseline="0" dirty="0" smtClean="0"/>
                        <a:t> кодекс в ДОУ»</a:t>
                      </a:r>
                    </a:p>
                    <a:p>
                      <a:r>
                        <a:rPr lang="ru-RU" sz="1200" baseline="0" dirty="0" smtClean="0"/>
                        <a:t>5.4.Создание индивидуальных памяток по профессиональному кодексу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Заведующий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Проф. орг.</a:t>
                      </a:r>
                    </a:p>
                    <a:p>
                      <a:r>
                        <a:rPr lang="ru-RU" sz="1200" dirty="0" smtClean="0"/>
                        <a:t>Совет учреждения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30.04.2014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21.05.2014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781800" cy="5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Этапы создания кодекса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37992"/>
              </p:ext>
            </p:extLst>
          </p:nvPr>
        </p:nvGraphicFramePr>
        <p:xfrm>
          <a:off x="755576" y="1052736"/>
          <a:ext cx="75502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3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781800" cy="4389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Принципы профессионального кодекса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700808"/>
            <a:ext cx="7543800" cy="3886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 Диалогичность и максимальная прозрачность всего процесса от разработки до внедрения в действие профессионального кодекса.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Добровольность принятия этических принципов и норм сотрудником ДОУ.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Равенство всех сотрудников в исполнении этических норм. Особое внимание к действиям руководителя и заместителей, т.к. они должны задавать эталон этичного поведения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922" y="260648"/>
            <a:ext cx="6114256" cy="7269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Изучение коллективного мнения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852"/>
                </a:solidFill>
              </a:rPr>
              <a:t>1</a:t>
            </a:r>
            <a:r>
              <a:rPr lang="ru-RU" sz="2800" dirty="0" smtClean="0">
                <a:solidFill>
                  <a:srgbClr val="242852"/>
                </a:solidFill>
              </a:rPr>
              <a:t>. </a:t>
            </a:r>
            <a:r>
              <a:rPr lang="ru-RU" dirty="0" smtClean="0">
                <a:solidFill>
                  <a:srgbClr val="242852"/>
                </a:solidFill>
              </a:rPr>
              <a:t>Как вы считаете, какой стиль управления организацией преобладает в нашем ДОУ?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7474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852"/>
                </a:solidFill>
              </a:rPr>
              <a:t>2</a:t>
            </a:r>
            <a:r>
              <a:rPr lang="ru-RU" sz="2800" dirty="0" smtClean="0">
                <a:solidFill>
                  <a:srgbClr val="242852"/>
                </a:solidFill>
              </a:rPr>
              <a:t>. </a:t>
            </a:r>
            <a:r>
              <a:rPr lang="ru-RU" dirty="0" smtClean="0">
                <a:solidFill>
                  <a:srgbClr val="242852"/>
                </a:solidFill>
              </a:rPr>
              <a:t>Как вы понимаете миссию ДОУ?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0381"/>
            <a:ext cx="61214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2" y="4097964"/>
            <a:ext cx="626745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2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32656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852"/>
                </a:solidFill>
              </a:rPr>
              <a:t>3</a:t>
            </a:r>
            <a:r>
              <a:rPr lang="ru-RU" sz="2800" dirty="0" smtClean="0">
                <a:solidFill>
                  <a:srgbClr val="242852"/>
                </a:solidFill>
              </a:rPr>
              <a:t>. </a:t>
            </a:r>
            <a:r>
              <a:rPr lang="ru-RU" dirty="0"/>
              <a:t>Соблюдается ли в </a:t>
            </a:r>
            <a:r>
              <a:rPr lang="ru-RU" dirty="0" smtClean="0"/>
              <a:t>Нашем </a:t>
            </a:r>
            <a:r>
              <a:rPr lang="ru-RU" dirty="0"/>
              <a:t>детском саду,  постоянство и предельная четкость, традиций, системы коммуникаций норм и правил поведения?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73" y="1219994"/>
            <a:ext cx="5839519" cy="204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2515" y="3266172"/>
            <a:ext cx="77560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852"/>
                </a:solidFill>
              </a:rPr>
              <a:t>4</a:t>
            </a:r>
            <a:r>
              <a:rPr lang="ru-RU" sz="2800" dirty="0" smtClean="0">
                <a:solidFill>
                  <a:srgbClr val="242852"/>
                </a:solidFill>
              </a:rPr>
              <a:t>. </a:t>
            </a:r>
            <a:r>
              <a:rPr lang="ru-RU" dirty="0"/>
              <a:t>Удовлетворяют ли Вас, принятые руководством нормы и правила поведения?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25" y="4066391"/>
            <a:ext cx="5877967" cy="264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852"/>
                </a:solidFill>
              </a:rPr>
              <a:t>5</a:t>
            </a:r>
            <a:r>
              <a:rPr lang="ru-RU" sz="2800" dirty="0" smtClean="0">
                <a:solidFill>
                  <a:srgbClr val="242852"/>
                </a:solidFill>
              </a:rPr>
              <a:t>. </a:t>
            </a:r>
            <a:r>
              <a:rPr lang="ru-RU" dirty="0"/>
              <a:t>Насколько значима для Вас работа по  формированию корпоративной культуры в МКДОУ </a:t>
            </a:r>
            <a:r>
              <a:rPr lang="ru-RU" dirty="0" smtClean="0"/>
              <a:t>Детском саду № 510?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2875"/>
            <a:ext cx="5976664" cy="26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3764007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852"/>
                </a:solidFill>
              </a:rPr>
              <a:t>6</a:t>
            </a:r>
            <a:r>
              <a:rPr lang="ru-RU" sz="2800" dirty="0" smtClean="0">
                <a:solidFill>
                  <a:srgbClr val="242852"/>
                </a:solidFill>
              </a:rPr>
              <a:t>. </a:t>
            </a:r>
            <a:r>
              <a:rPr lang="ru-RU" dirty="0"/>
              <a:t>Чтобы вы хотели «привнести» в корпоративную культуру </a:t>
            </a:r>
            <a:r>
              <a:rPr lang="ru-RU" dirty="0" smtClean="0"/>
              <a:t>нашего детского сада?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49" y="4365104"/>
            <a:ext cx="60118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161</TotalTime>
  <Words>547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NewsPrint</vt:lpstr>
      <vt:lpstr>Профессиональный кодекс в ДОУ как фактор оптимизации корпоративной культуры</vt:lpstr>
      <vt:lpstr>Презентация PowerPoint</vt:lpstr>
      <vt:lpstr>Цель  профессионального кодекса: </vt:lpstr>
      <vt:lpstr>План внедрения профессионального кодекса</vt:lpstr>
      <vt:lpstr>Этапы создания кодекса</vt:lpstr>
      <vt:lpstr>Принципы профессионального кодекса</vt:lpstr>
      <vt:lpstr>Изучение коллективного мнения </vt:lpstr>
      <vt:lpstr>Презентация PowerPoint</vt:lpstr>
      <vt:lpstr>Презентация PowerPoint</vt:lpstr>
      <vt:lpstr>Ожидаемые результаты внедрения профессионального кодекса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Konstantin</dc:creator>
  <cp:lastModifiedBy>1</cp:lastModifiedBy>
  <cp:revision>19</cp:revision>
  <dcterms:created xsi:type="dcterms:W3CDTF">2014-04-02T11:09:46Z</dcterms:created>
  <dcterms:modified xsi:type="dcterms:W3CDTF">2018-12-05T08:46:42Z</dcterms:modified>
</cp:coreProperties>
</file>