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9" r:id="rId3"/>
    <p:sldId id="260" r:id="rId4"/>
    <p:sldId id="265" r:id="rId5"/>
    <p:sldId id="266" r:id="rId6"/>
    <p:sldId id="268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F2-435A-BDCF-C2D7A1A094C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F2-435A-BDCF-C2D7A1A094C7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F2-435A-BDCF-C2D7A1A094C7}"/>
              </c:ext>
            </c:extLst>
          </c:dPt>
          <c:dPt>
            <c:idx val="4"/>
            <c:bubble3D val="0"/>
            <c:spPr>
              <a:ln w="1905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F2-435A-BDCF-C2D7A1A094C7}"/>
              </c:ext>
            </c:extLst>
          </c:dPt>
          <c:cat>
            <c:strRef>
              <c:f>Лист1!$A$2:$A$6</c:f>
              <c:strCache>
                <c:ptCount val="5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соответствие занимаемой должности</c:v>
                </c:pt>
                <c:pt idx="3">
                  <c:v>молодые специалисты</c:v>
                </c:pt>
                <c:pt idx="4">
                  <c:v>без категории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17</c:v>
                </c:pt>
                <c:pt idx="3">
                  <c:v>18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BF2-435A-BDCF-C2D7A1A09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4411F-EDC5-48B8-B29B-BFDB2944829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3B3B89-44EB-4B64-83C3-9F77287C33E5}">
      <dgm:prSet phldrT="[Текст]" custT="1"/>
      <dgm:spPr/>
      <dgm:t>
        <a:bodyPr/>
        <a:lstStyle/>
        <a:p>
          <a:r>
            <a:rPr lang="ru-RU" sz="1600" dirty="0" smtClean="0"/>
            <a:t>Миссия ДОУ</a:t>
          </a:r>
          <a:endParaRPr lang="ru-RU" sz="1600" dirty="0"/>
        </a:p>
      </dgm:t>
    </dgm:pt>
    <dgm:pt modelId="{3BD4EFCC-44BF-46CC-BFC7-2AA27B72DE6E}" type="parTrans" cxnId="{D4C4E928-8445-48EF-BEE7-E82C5CE01405}">
      <dgm:prSet/>
      <dgm:spPr/>
      <dgm:t>
        <a:bodyPr/>
        <a:lstStyle/>
        <a:p>
          <a:endParaRPr lang="ru-RU"/>
        </a:p>
      </dgm:t>
    </dgm:pt>
    <dgm:pt modelId="{4DC3AEFD-60FF-47FC-BDB1-A6B108596821}" type="sibTrans" cxnId="{D4C4E928-8445-48EF-BEE7-E82C5CE01405}">
      <dgm:prSet/>
      <dgm:spPr/>
      <dgm:t>
        <a:bodyPr/>
        <a:lstStyle/>
        <a:p>
          <a:endParaRPr lang="ru-RU"/>
        </a:p>
      </dgm:t>
    </dgm:pt>
    <dgm:pt modelId="{11230EB2-9632-4D7E-95BE-056B21ACF9EA}">
      <dgm:prSet phldrT="[Текст]" custT="1"/>
      <dgm:spPr/>
      <dgm:t>
        <a:bodyPr/>
        <a:lstStyle/>
        <a:p>
          <a:r>
            <a:rPr lang="ru-RU" sz="1600" dirty="0" smtClean="0"/>
            <a:t>Стратегия руководителя</a:t>
          </a:r>
          <a:endParaRPr lang="ru-RU" sz="1600" dirty="0"/>
        </a:p>
      </dgm:t>
    </dgm:pt>
    <dgm:pt modelId="{882A4CCA-022B-45A3-BF9C-507BBC7A7BD1}" type="parTrans" cxnId="{A68FD9EF-C91C-4F54-AEDA-33BB179A634B}">
      <dgm:prSet/>
      <dgm:spPr/>
      <dgm:t>
        <a:bodyPr/>
        <a:lstStyle/>
        <a:p>
          <a:endParaRPr lang="ru-RU"/>
        </a:p>
      </dgm:t>
    </dgm:pt>
    <dgm:pt modelId="{4479A5B4-930A-4BFF-8D2B-33C113526FF7}" type="sibTrans" cxnId="{A68FD9EF-C91C-4F54-AEDA-33BB179A634B}">
      <dgm:prSet/>
      <dgm:spPr/>
      <dgm:t>
        <a:bodyPr/>
        <a:lstStyle/>
        <a:p>
          <a:endParaRPr lang="ru-RU"/>
        </a:p>
      </dgm:t>
    </dgm:pt>
    <dgm:pt modelId="{E7C87FC4-DFCA-45B4-8246-EA529726BBC6}">
      <dgm:prSet phldrT="[Текст]" custT="1"/>
      <dgm:spPr/>
      <dgm:t>
        <a:bodyPr/>
        <a:lstStyle/>
        <a:p>
          <a:r>
            <a:rPr lang="ru-RU" sz="1600" dirty="0" smtClean="0"/>
            <a:t>Мотивационные ориентиры</a:t>
          </a:r>
          <a:endParaRPr lang="ru-RU" sz="1600" dirty="0"/>
        </a:p>
      </dgm:t>
    </dgm:pt>
    <dgm:pt modelId="{E74542D5-BAFB-4D62-B64A-D0C5585230EA}" type="parTrans" cxnId="{AD4947AE-6EC6-452B-9276-D9A168F0A049}">
      <dgm:prSet/>
      <dgm:spPr/>
      <dgm:t>
        <a:bodyPr/>
        <a:lstStyle/>
        <a:p>
          <a:endParaRPr lang="ru-RU"/>
        </a:p>
      </dgm:t>
    </dgm:pt>
    <dgm:pt modelId="{45362F52-D527-4C2B-B6EB-E7B2503D8355}" type="sibTrans" cxnId="{AD4947AE-6EC6-452B-9276-D9A168F0A049}">
      <dgm:prSet/>
      <dgm:spPr/>
      <dgm:t>
        <a:bodyPr/>
        <a:lstStyle/>
        <a:p>
          <a:endParaRPr lang="ru-RU"/>
        </a:p>
      </dgm:t>
    </dgm:pt>
    <dgm:pt modelId="{17A369B4-8F8E-4425-BF9B-73E6FA15D242}">
      <dgm:prSet custT="1"/>
      <dgm:spPr/>
      <dgm:t>
        <a:bodyPr/>
        <a:lstStyle/>
        <a:p>
          <a:r>
            <a:rPr lang="ru-RU" sz="1400" dirty="0" smtClean="0"/>
            <a:t>Личностная мотивация достижений педагогического работника</a:t>
          </a:r>
          <a:endParaRPr lang="ru-RU" sz="1400" dirty="0"/>
        </a:p>
      </dgm:t>
    </dgm:pt>
    <dgm:pt modelId="{61E24366-11EC-4460-A33E-9910556F489E}" type="parTrans" cxnId="{4FEE0AE8-7E2D-41B9-BE8D-336C38EE406E}">
      <dgm:prSet/>
      <dgm:spPr/>
      <dgm:t>
        <a:bodyPr/>
        <a:lstStyle/>
        <a:p>
          <a:endParaRPr lang="ru-RU"/>
        </a:p>
      </dgm:t>
    </dgm:pt>
    <dgm:pt modelId="{1314DD56-65B9-4438-8A79-32FE0834E279}" type="sibTrans" cxnId="{4FEE0AE8-7E2D-41B9-BE8D-336C38EE406E}">
      <dgm:prSet/>
      <dgm:spPr/>
      <dgm:t>
        <a:bodyPr/>
        <a:lstStyle/>
        <a:p>
          <a:endParaRPr lang="ru-RU"/>
        </a:p>
      </dgm:t>
    </dgm:pt>
    <dgm:pt modelId="{5215FAF5-EB7D-4D2B-8C28-0AFE85464BEB}">
      <dgm:prSet custT="1"/>
      <dgm:spPr/>
      <dgm:t>
        <a:bodyPr/>
        <a:lstStyle/>
        <a:p>
          <a:r>
            <a:rPr lang="ru-RU" sz="1600" dirty="0" smtClean="0"/>
            <a:t>Ориентиры развития воспитанника в ДОУ</a:t>
          </a:r>
          <a:endParaRPr lang="ru-RU" sz="1600" dirty="0"/>
        </a:p>
      </dgm:t>
    </dgm:pt>
    <dgm:pt modelId="{A77F57D9-D71D-4A61-8754-C3105B5175CC}" type="parTrans" cxnId="{5CC43F72-8E3C-4D57-9E89-356AB12ABEF4}">
      <dgm:prSet/>
      <dgm:spPr/>
      <dgm:t>
        <a:bodyPr/>
        <a:lstStyle/>
        <a:p>
          <a:endParaRPr lang="ru-RU"/>
        </a:p>
      </dgm:t>
    </dgm:pt>
    <dgm:pt modelId="{2DEBF4DB-10A4-427E-839F-EA79ADB60C93}" type="sibTrans" cxnId="{5CC43F72-8E3C-4D57-9E89-356AB12ABEF4}">
      <dgm:prSet/>
      <dgm:spPr/>
      <dgm:t>
        <a:bodyPr/>
        <a:lstStyle/>
        <a:p>
          <a:endParaRPr lang="ru-RU"/>
        </a:p>
      </dgm:t>
    </dgm:pt>
    <dgm:pt modelId="{287F5F23-B14A-4A04-96B3-8B6D7BCC3022}">
      <dgm:prSet phldrT="[Текст]" custT="1"/>
      <dgm:spPr/>
      <dgm:t>
        <a:bodyPr/>
        <a:lstStyle/>
        <a:p>
          <a:r>
            <a:rPr lang="ru-RU" sz="1400" dirty="0" smtClean="0"/>
            <a:t>Процессы</a:t>
          </a:r>
        </a:p>
      </dgm:t>
    </dgm:pt>
    <dgm:pt modelId="{7792DA1F-ACA8-427C-8C43-760487ED448E}" type="parTrans" cxnId="{4F2464F2-4EC7-42DC-AD2A-F1075ED26A71}">
      <dgm:prSet/>
      <dgm:spPr/>
      <dgm:t>
        <a:bodyPr/>
        <a:lstStyle/>
        <a:p>
          <a:endParaRPr lang="ru-RU"/>
        </a:p>
      </dgm:t>
    </dgm:pt>
    <dgm:pt modelId="{852C760A-C880-415E-A190-F514806EAEEE}" type="sibTrans" cxnId="{4F2464F2-4EC7-42DC-AD2A-F1075ED26A71}">
      <dgm:prSet/>
      <dgm:spPr/>
      <dgm:t>
        <a:bodyPr/>
        <a:lstStyle/>
        <a:p>
          <a:endParaRPr lang="ru-RU"/>
        </a:p>
      </dgm:t>
    </dgm:pt>
    <dgm:pt modelId="{8936D660-7940-4573-8CA6-302D7995C407}">
      <dgm:prSet phldrT="[Текст]" custT="1"/>
      <dgm:spPr/>
      <dgm:t>
        <a:bodyPr/>
        <a:lstStyle/>
        <a:p>
          <a:r>
            <a:rPr lang="ru-RU" sz="1400" dirty="0" smtClean="0"/>
            <a:t>Проекты</a:t>
          </a:r>
          <a:endParaRPr lang="ru-RU" sz="1400" dirty="0"/>
        </a:p>
      </dgm:t>
    </dgm:pt>
    <dgm:pt modelId="{C75A88EE-FFAD-46F1-9BEE-25F6316C5350}" type="parTrans" cxnId="{C9C00805-1900-44C9-BA7B-27A614954645}">
      <dgm:prSet/>
      <dgm:spPr/>
      <dgm:t>
        <a:bodyPr/>
        <a:lstStyle/>
        <a:p>
          <a:endParaRPr lang="ru-RU"/>
        </a:p>
      </dgm:t>
    </dgm:pt>
    <dgm:pt modelId="{B6C4BB24-FCD9-4E0F-B22F-56078849B202}" type="sibTrans" cxnId="{C9C00805-1900-44C9-BA7B-27A614954645}">
      <dgm:prSet/>
      <dgm:spPr/>
      <dgm:t>
        <a:bodyPr/>
        <a:lstStyle/>
        <a:p>
          <a:endParaRPr lang="ru-RU"/>
        </a:p>
      </dgm:t>
    </dgm:pt>
    <dgm:pt modelId="{9C878478-CB62-4F42-ACB8-E4343725E25C}" type="pres">
      <dgm:prSet presAssocID="{7DC4411F-EDC5-48B8-B29B-BFDB2944829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2F919BE-4076-464D-B499-7D71DA37117E}" type="pres">
      <dgm:prSet presAssocID="{7DC4411F-EDC5-48B8-B29B-BFDB29448299}" presName="pyramid" presStyleLbl="node1" presStyleIdx="0" presStyleCnt="1" custScaleX="103455" custScaleY="93088" custLinFactNeighborX="6449" custLinFactNeighborY="17279"/>
      <dgm:spPr/>
    </dgm:pt>
    <dgm:pt modelId="{55014966-3FBB-43B9-BBDD-23FB733FCB60}" type="pres">
      <dgm:prSet presAssocID="{7DC4411F-EDC5-48B8-B29B-BFDB29448299}" presName="theList" presStyleCnt="0"/>
      <dgm:spPr/>
    </dgm:pt>
    <dgm:pt modelId="{8C6B78E9-4FF2-4D80-8EF4-57CC9A2DE6D8}" type="pres">
      <dgm:prSet presAssocID="{623B3B89-44EB-4B64-83C3-9F77287C33E5}" presName="aNode" presStyleLbl="fgAcc1" presStyleIdx="0" presStyleCnt="7" custScaleY="244114" custLinFactY="112104" custLinFactNeighborX="1398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2E61E-1567-4FE6-8249-138AC316C209}" type="pres">
      <dgm:prSet presAssocID="{623B3B89-44EB-4B64-83C3-9F77287C33E5}" presName="aSpace" presStyleCnt="0"/>
      <dgm:spPr/>
    </dgm:pt>
    <dgm:pt modelId="{7DB3E172-CDCE-44E5-A17D-4A8EA1DA2317}" type="pres">
      <dgm:prSet presAssocID="{11230EB2-9632-4D7E-95BE-056B21ACF9EA}" presName="aNode" presStyleLbl="fgAcc1" presStyleIdx="1" presStyleCnt="7" custScaleY="306986" custLinFactY="127058" custLinFactNeighborX="1398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E6CDC-59B3-4D47-A1BD-B565DBA797F2}" type="pres">
      <dgm:prSet presAssocID="{11230EB2-9632-4D7E-95BE-056B21ACF9EA}" presName="aSpace" presStyleCnt="0"/>
      <dgm:spPr/>
    </dgm:pt>
    <dgm:pt modelId="{865D56EE-B826-4C56-A680-C83FAD0C5618}" type="pres">
      <dgm:prSet presAssocID="{E7C87FC4-DFCA-45B4-8246-EA529726BBC6}" presName="aNode" presStyleLbl="fgAcc1" presStyleIdx="2" presStyleCnt="7" custScaleY="244973" custLinFactY="165894" custLinFactNeighborX="1398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74708-E629-41F2-BC06-855233960621}" type="pres">
      <dgm:prSet presAssocID="{E7C87FC4-DFCA-45B4-8246-EA529726BBC6}" presName="aSpace" presStyleCnt="0"/>
      <dgm:spPr/>
    </dgm:pt>
    <dgm:pt modelId="{F81BA473-DFE7-4461-9BC5-F6D76159293F}" type="pres">
      <dgm:prSet presAssocID="{17A369B4-8F8E-4425-BF9B-73E6FA15D242}" presName="aNode" presStyleLbl="fgAcc1" presStyleIdx="3" presStyleCnt="7" custScaleY="258120" custLinFactY="190265" custLinFactNeighborX="1398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28A78-2792-483F-B855-8BDA68E3FA08}" type="pres">
      <dgm:prSet presAssocID="{17A369B4-8F8E-4425-BF9B-73E6FA15D242}" presName="aSpace" presStyleCnt="0"/>
      <dgm:spPr/>
    </dgm:pt>
    <dgm:pt modelId="{718A4F63-C842-4360-9F12-752C9D66EC0C}" type="pres">
      <dgm:prSet presAssocID="{5215FAF5-EB7D-4D2B-8C28-0AFE85464BEB}" presName="aNode" presStyleLbl="fgAcc1" presStyleIdx="4" presStyleCnt="7" custScaleY="250151" custLinFactY="210787" custLinFactNeighborX="13989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D7514-2B56-4ADE-A577-926FBC006FE9}" type="pres">
      <dgm:prSet presAssocID="{5215FAF5-EB7D-4D2B-8C28-0AFE85464BEB}" presName="aSpace" presStyleCnt="0"/>
      <dgm:spPr/>
    </dgm:pt>
    <dgm:pt modelId="{F9E95251-3983-4761-92A5-C44BFCAFD70A}" type="pres">
      <dgm:prSet presAssocID="{287F5F23-B14A-4A04-96B3-8B6D7BCC3022}" presName="aNode" presStyleLbl="fgAcc1" presStyleIdx="5" presStyleCnt="7" custScaleX="46168" custScaleY="95918" custLinFactX="-25485" custLinFactY="-344599" custLinFactNeighborX="-100000" custLinFactNeighborY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1281C-1466-4275-8578-3F26DEDED82A}" type="pres">
      <dgm:prSet presAssocID="{287F5F23-B14A-4A04-96B3-8B6D7BCC3022}" presName="aSpace" presStyleCnt="0"/>
      <dgm:spPr/>
    </dgm:pt>
    <dgm:pt modelId="{02D2F6FD-37E8-43EF-810E-AF387E51E569}" type="pres">
      <dgm:prSet presAssocID="{8936D660-7940-4573-8CA6-302D7995C407}" presName="aNode" presStyleLbl="fgAcc1" presStyleIdx="6" presStyleCnt="7" custScaleX="46168" custScaleY="104161" custLinFactX="-25485" custLinFactY="-275400" custLinFactNeighborX="-100000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89FA-4E39-479D-AF0B-EEA960C271EE}" type="pres">
      <dgm:prSet presAssocID="{8936D660-7940-4573-8CA6-302D7995C407}" presName="aSpace" presStyleCnt="0"/>
      <dgm:spPr/>
    </dgm:pt>
  </dgm:ptLst>
  <dgm:cxnLst>
    <dgm:cxn modelId="{C9C00805-1900-44C9-BA7B-27A614954645}" srcId="{7DC4411F-EDC5-48B8-B29B-BFDB29448299}" destId="{8936D660-7940-4573-8CA6-302D7995C407}" srcOrd="6" destOrd="0" parTransId="{C75A88EE-FFAD-46F1-9BEE-25F6316C5350}" sibTransId="{B6C4BB24-FCD9-4E0F-B22F-56078849B202}"/>
    <dgm:cxn modelId="{62315A85-F700-4DCA-8AD6-36F1563C69CD}" type="presOf" srcId="{17A369B4-8F8E-4425-BF9B-73E6FA15D242}" destId="{F81BA473-DFE7-4461-9BC5-F6D76159293F}" srcOrd="0" destOrd="0" presId="urn:microsoft.com/office/officeart/2005/8/layout/pyramid2"/>
    <dgm:cxn modelId="{E626B5AC-35BC-45C8-943F-4E6BD6B72852}" type="presOf" srcId="{7DC4411F-EDC5-48B8-B29B-BFDB29448299}" destId="{9C878478-CB62-4F42-ACB8-E4343725E25C}" srcOrd="0" destOrd="0" presId="urn:microsoft.com/office/officeart/2005/8/layout/pyramid2"/>
    <dgm:cxn modelId="{AD4947AE-6EC6-452B-9276-D9A168F0A049}" srcId="{7DC4411F-EDC5-48B8-B29B-BFDB29448299}" destId="{E7C87FC4-DFCA-45B4-8246-EA529726BBC6}" srcOrd="2" destOrd="0" parTransId="{E74542D5-BAFB-4D62-B64A-D0C5585230EA}" sibTransId="{45362F52-D527-4C2B-B6EB-E7B2503D8355}"/>
    <dgm:cxn modelId="{9D991B44-B9DE-47AA-AB6D-060687082725}" type="presOf" srcId="{8936D660-7940-4573-8CA6-302D7995C407}" destId="{02D2F6FD-37E8-43EF-810E-AF387E51E569}" srcOrd="0" destOrd="0" presId="urn:microsoft.com/office/officeart/2005/8/layout/pyramid2"/>
    <dgm:cxn modelId="{8B258681-CAC0-4A82-B404-9C3767F1B759}" type="presOf" srcId="{623B3B89-44EB-4B64-83C3-9F77287C33E5}" destId="{8C6B78E9-4FF2-4D80-8EF4-57CC9A2DE6D8}" srcOrd="0" destOrd="0" presId="urn:microsoft.com/office/officeart/2005/8/layout/pyramid2"/>
    <dgm:cxn modelId="{4FEE0AE8-7E2D-41B9-BE8D-336C38EE406E}" srcId="{7DC4411F-EDC5-48B8-B29B-BFDB29448299}" destId="{17A369B4-8F8E-4425-BF9B-73E6FA15D242}" srcOrd="3" destOrd="0" parTransId="{61E24366-11EC-4460-A33E-9910556F489E}" sibTransId="{1314DD56-65B9-4438-8A79-32FE0834E279}"/>
    <dgm:cxn modelId="{E8005037-8A09-40DB-ABA6-BB9BB26105D0}" type="presOf" srcId="{5215FAF5-EB7D-4D2B-8C28-0AFE85464BEB}" destId="{718A4F63-C842-4360-9F12-752C9D66EC0C}" srcOrd="0" destOrd="0" presId="urn:microsoft.com/office/officeart/2005/8/layout/pyramid2"/>
    <dgm:cxn modelId="{151EF0A2-7BDF-4EA9-AB6C-4E728737BA87}" type="presOf" srcId="{287F5F23-B14A-4A04-96B3-8B6D7BCC3022}" destId="{F9E95251-3983-4761-92A5-C44BFCAFD70A}" srcOrd="0" destOrd="0" presId="urn:microsoft.com/office/officeart/2005/8/layout/pyramid2"/>
    <dgm:cxn modelId="{AC7EDD89-F44B-4740-BD9A-621B2DB6B247}" type="presOf" srcId="{11230EB2-9632-4D7E-95BE-056B21ACF9EA}" destId="{7DB3E172-CDCE-44E5-A17D-4A8EA1DA2317}" srcOrd="0" destOrd="0" presId="urn:microsoft.com/office/officeart/2005/8/layout/pyramid2"/>
    <dgm:cxn modelId="{4F2464F2-4EC7-42DC-AD2A-F1075ED26A71}" srcId="{7DC4411F-EDC5-48B8-B29B-BFDB29448299}" destId="{287F5F23-B14A-4A04-96B3-8B6D7BCC3022}" srcOrd="5" destOrd="0" parTransId="{7792DA1F-ACA8-427C-8C43-760487ED448E}" sibTransId="{852C760A-C880-415E-A190-F514806EAEEE}"/>
    <dgm:cxn modelId="{5CC43F72-8E3C-4D57-9E89-356AB12ABEF4}" srcId="{7DC4411F-EDC5-48B8-B29B-BFDB29448299}" destId="{5215FAF5-EB7D-4D2B-8C28-0AFE85464BEB}" srcOrd="4" destOrd="0" parTransId="{A77F57D9-D71D-4A61-8754-C3105B5175CC}" sibTransId="{2DEBF4DB-10A4-427E-839F-EA79ADB60C93}"/>
    <dgm:cxn modelId="{D4C4E928-8445-48EF-BEE7-E82C5CE01405}" srcId="{7DC4411F-EDC5-48B8-B29B-BFDB29448299}" destId="{623B3B89-44EB-4B64-83C3-9F77287C33E5}" srcOrd="0" destOrd="0" parTransId="{3BD4EFCC-44BF-46CC-BFC7-2AA27B72DE6E}" sibTransId="{4DC3AEFD-60FF-47FC-BDB1-A6B108596821}"/>
    <dgm:cxn modelId="{A68FD9EF-C91C-4F54-AEDA-33BB179A634B}" srcId="{7DC4411F-EDC5-48B8-B29B-BFDB29448299}" destId="{11230EB2-9632-4D7E-95BE-056B21ACF9EA}" srcOrd="1" destOrd="0" parTransId="{882A4CCA-022B-45A3-BF9C-507BBC7A7BD1}" sibTransId="{4479A5B4-930A-4BFF-8D2B-33C113526FF7}"/>
    <dgm:cxn modelId="{616593E7-2EE7-4F31-9B65-165DC0D1AB35}" type="presOf" srcId="{E7C87FC4-DFCA-45B4-8246-EA529726BBC6}" destId="{865D56EE-B826-4C56-A680-C83FAD0C5618}" srcOrd="0" destOrd="0" presId="urn:microsoft.com/office/officeart/2005/8/layout/pyramid2"/>
    <dgm:cxn modelId="{125FB5F9-18AA-475C-846B-09BF95832996}" type="presParOf" srcId="{9C878478-CB62-4F42-ACB8-E4343725E25C}" destId="{52F919BE-4076-464D-B499-7D71DA37117E}" srcOrd="0" destOrd="0" presId="urn:microsoft.com/office/officeart/2005/8/layout/pyramid2"/>
    <dgm:cxn modelId="{F2A413DB-8139-4D23-8864-3D0E95456124}" type="presParOf" srcId="{9C878478-CB62-4F42-ACB8-E4343725E25C}" destId="{55014966-3FBB-43B9-BBDD-23FB733FCB60}" srcOrd="1" destOrd="0" presId="urn:microsoft.com/office/officeart/2005/8/layout/pyramid2"/>
    <dgm:cxn modelId="{69976FBE-8090-4818-BF29-E14A1FB1AAEA}" type="presParOf" srcId="{55014966-3FBB-43B9-BBDD-23FB733FCB60}" destId="{8C6B78E9-4FF2-4D80-8EF4-57CC9A2DE6D8}" srcOrd="0" destOrd="0" presId="urn:microsoft.com/office/officeart/2005/8/layout/pyramid2"/>
    <dgm:cxn modelId="{EDA2C96B-BF86-4FF0-8A83-4F52F3686F67}" type="presParOf" srcId="{55014966-3FBB-43B9-BBDD-23FB733FCB60}" destId="{EA92E61E-1567-4FE6-8249-138AC316C209}" srcOrd="1" destOrd="0" presId="urn:microsoft.com/office/officeart/2005/8/layout/pyramid2"/>
    <dgm:cxn modelId="{EFD2AC8C-3B94-4303-BC44-C0A19DD664D5}" type="presParOf" srcId="{55014966-3FBB-43B9-BBDD-23FB733FCB60}" destId="{7DB3E172-CDCE-44E5-A17D-4A8EA1DA2317}" srcOrd="2" destOrd="0" presId="urn:microsoft.com/office/officeart/2005/8/layout/pyramid2"/>
    <dgm:cxn modelId="{4ADA475B-0164-43EC-8A6C-22CAC63D29C6}" type="presParOf" srcId="{55014966-3FBB-43B9-BBDD-23FB733FCB60}" destId="{EEDE6CDC-59B3-4D47-A1BD-B565DBA797F2}" srcOrd="3" destOrd="0" presId="urn:microsoft.com/office/officeart/2005/8/layout/pyramid2"/>
    <dgm:cxn modelId="{5AA3ACE6-7B72-4F06-B989-18973CB7067F}" type="presParOf" srcId="{55014966-3FBB-43B9-BBDD-23FB733FCB60}" destId="{865D56EE-B826-4C56-A680-C83FAD0C5618}" srcOrd="4" destOrd="0" presId="urn:microsoft.com/office/officeart/2005/8/layout/pyramid2"/>
    <dgm:cxn modelId="{E64849B5-EF47-4369-BC17-7165B80239E3}" type="presParOf" srcId="{55014966-3FBB-43B9-BBDD-23FB733FCB60}" destId="{FEE74708-E629-41F2-BC06-855233960621}" srcOrd="5" destOrd="0" presId="urn:microsoft.com/office/officeart/2005/8/layout/pyramid2"/>
    <dgm:cxn modelId="{D1CEE524-F59F-403C-9A07-8491D692F7D3}" type="presParOf" srcId="{55014966-3FBB-43B9-BBDD-23FB733FCB60}" destId="{F81BA473-DFE7-4461-9BC5-F6D76159293F}" srcOrd="6" destOrd="0" presId="urn:microsoft.com/office/officeart/2005/8/layout/pyramid2"/>
    <dgm:cxn modelId="{2FE8E876-1C0D-428A-965A-E26ED9DFFB4D}" type="presParOf" srcId="{55014966-3FBB-43B9-BBDD-23FB733FCB60}" destId="{2A028A78-2792-483F-B855-8BDA68E3FA08}" srcOrd="7" destOrd="0" presId="urn:microsoft.com/office/officeart/2005/8/layout/pyramid2"/>
    <dgm:cxn modelId="{C2917514-2BF5-4C5C-920E-32A203427DB3}" type="presParOf" srcId="{55014966-3FBB-43B9-BBDD-23FB733FCB60}" destId="{718A4F63-C842-4360-9F12-752C9D66EC0C}" srcOrd="8" destOrd="0" presId="urn:microsoft.com/office/officeart/2005/8/layout/pyramid2"/>
    <dgm:cxn modelId="{9EE9C3AB-1A9D-40A1-B4F1-40538945F698}" type="presParOf" srcId="{55014966-3FBB-43B9-BBDD-23FB733FCB60}" destId="{464D7514-2B56-4ADE-A577-926FBC006FE9}" srcOrd="9" destOrd="0" presId="urn:microsoft.com/office/officeart/2005/8/layout/pyramid2"/>
    <dgm:cxn modelId="{76035F17-3A57-4F52-ADE7-F158791FF47A}" type="presParOf" srcId="{55014966-3FBB-43B9-BBDD-23FB733FCB60}" destId="{F9E95251-3983-4761-92A5-C44BFCAFD70A}" srcOrd="10" destOrd="0" presId="urn:microsoft.com/office/officeart/2005/8/layout/pyramid2"/>
    <dgm:cxn modelId="{0CA5DA71-36E2-44BD-82DC-A745AEB9B52E}" type="presParOf" srcId="{55014966-3FBB-43B9-BBDD-23FB733FCB60}" destId="{D391281C-1466-4275-8578-3F26DEDED82A}" srcOrd="11" destOrd="0" presId="urn:microsoft.com/office/officeart/2005/8/layout/pyramid2"/>
    <dgm:cxn modelId="{3AA5AF45-215C-4C71-B8A6-1827D5EFF9C2}" type="presParOf" srcId="{55014966-3FBB-43B9-BBDD-23FB733FCB60}" destId="{02D2F6FD-37E8-43EF-810E-AF387E51E569}" srcOrd="12" destOrd="0" presId="urn:microsoft.com/office/officeart/2005/8/layout/pyramid2"/>
    <dgm:cxn modelId="{7AC4F564-7C0E-4428-BACC-9C41C04AD997}" type="presParOf" srcId="{55014966-3FBB-43B9-BBDD-23FB733FCB60}" destId="{0A9D89FA-4E39-479D-AF0B-EEA960C271EE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919BE-4076-464D-B499-7D71DA37117E}">
      <dsp:nvSpPr>
        <dsp:cNvPr id="0" name=""/>
        <dsp:cNvSpPr/>
      </dsp:nvSpPr>
      <dsp:spPr>
        <a:xfrm>
          <a:off x="1498840" y="312932"/>
          <a:ext cx="4683796" cy="421444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B78E9-4FF2-4D80-8EF4-57CC9A2DE6D8}">
      <dsp:nvSpPr>
        <dsp:cNvPr id="0" name=""/>
        <dsp:cNvSpPr/>
      </dsp:nvSpPr>
      <dsp:spPr>
        <a:xfrm>
          <a:off x="3960435" y="766414"/>
          <a:ext cx="2942794" cy="5547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Миссия ДОУ</a:t>
          </a:r>
          <a:endParaRPr lang="ru-RU" sz="1600" kern="1200" dirty="0"/>
        </a:p>
      </dsp:txBody>
      <dsp:txXfrm>
        <a:off x="3987516" y="793495"/>
        <a:ext cx="2888632" cy="500594"/>
      </dsp:txXfrm>
    </dsp:sp>
    <dsp:sp modelId="{7DB3E172-CDCE-44E5-A17D-4A8EA1DA2317}">
      <dsp:nvSpPr>
        <dsp:cNvPr id="0" name=""/>
        <dsp:cNvSpPr/>
      </dsp:nvSpPr>
      <dsp:spPr>
        <a:xfrm>
          <a:off x="3960435" y="1383560"/>
          <a:ext cx="2942794" cy="6976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Стратегия руководителя</a:t>
          </a:r>
          <a:endParaRPr lang="ru-RU" sz="1600" kern="1200" dirty="0"/>
        </a:p>
      </dsp:txBody>
      <dsp:txXfrm>
        <a:off x="3994491" y="1417616"/>
        <a:ext cx="2874682" cy="629523"/>
      </dsp:txXfrm>
    </dsp:sp>
    <dsp:sp modelId="{865D56EE-B826-4C56-A680-C83FAD0C5618}">
      <dsp:nvSpPr>
        <dsp:cNvPr id="0" name=""/>
        <dsp:cNvSpPr/>
      </dsp:nvSpPr>
      <dsp:spPr>
        <a:xfrm>
          <a:off x="3960435" y="2197858"/>
          <a:ext cx="2942794" cy="5567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Мотивационные ориентиры</a:t>
          </a:r>
          <a:endParaRPr lang="ru-RU" sz="1600" kern="1200" dirty="0"/>
        </a:p>
      </dsp:txBody>
      <dsp:txXfrm>
        <a:off x="3987611" y="2225034"/>
        <a:ext cx="2888442" cy="502356"/>
      </dsp:txXfrm>
    </dsp:sp>
    <dsp:sp modelId="{F81BA473-DFE7-4461-9BC5-F6D76159293F}">
      <dsp:nvSpPr>
        <dsp:cNvPr id="0" name=""/>
        <dsp:cNvSpPr/>
      </dsp:nvSpPr>
      <dsp:spPr>
        <a:xfrm>
          <a:off x="3960435" y="2838357"/>
          <a:ext cx="2942794" cy="5865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Личностная мотивация достижений педагогического работника</a:t>
          </a:r>
          <a:endParaRPr lang="ru-RU" sz="1400" kern="1200" dirty="0"/>
        </a:p>
      </dsp:txBody>
      <dsp:txXfrm>
        <a:off x="3989070" y="2866992"/>
        <a:ext cx="2885524" cy="529315"/>
      </dsp:txXfrm>
    </dsp:sp>
    <dsp:sp modelId="{718A4F63-C842-4360-9F12-752C9D66EC0C}">
      <dsp:nvSpPr>
        <dsp:cNvPr id="0" name=""/>
        <dsp:cNvSpPr/>
      </dsp:nvSpPr>
      <dsp:spPr>
        <a:xfrm>
          <a:off x="3960435" y="3528393"/>
          <a:ext cx="2942794" cy="5684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Ориентиры развития воспитанника в ДОУ</a:t>
          </a:r>
          <a:endParaRPr lang="ru-RU" sz="1600" kern="1200" dirty="0"/>
        </a:p>
      </dsp:txBody>
      <dsp:txXfrm>
        <a:off x="3988186" y="3556144"/>
        <a:ext cx="2887292" cy="512973"/>
      </dsp:txXfrm>
    </dsp:sp>
    <dsp:sp modelId="{F9E95251-3983-4761-92A5-C44BFCAFD70A}">
      <dsp:nvSpPr>
        <dsp:cNvPr id="0" name=""/>
        <dsp:cNvSpPr/>
      </dsp:nvSpPr>
      <dsp:spPr>
        <a:xfrm>
          <a:off x="648084" y="2664297"/>
          <a:ext cx="1358629" cy="217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Процессы</a:t>
          </a:r>
        </a:p>
      </dsp:txBody>
      <dsp:txXfrm>
        <a:off x="658725" y="2674938"/>
        <a:ext cx="1337347" cy="196694"/>
      </dsp:txXfrm>
    </dsp:sp>
    <dsp:sp modelId="{02D2F6FD-37E8-43EF-810E-AF387E51E569}">
      <dsp:nvSpPr>
        <dsp:cNvPr id="0" name=""/>
        <dsp:cNvSpPr/>
      </dsp:nvSpPr>
      <dsp:spPr>
        <a:xfrm>
          <a:off x="648084" y="3096344"/>
          <a:ext cx="1358629" cy="2367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Проекты</a:t>
          </a:r>
          <a:endParaRPr lang="ru-RU" sz="1400" kern="1200" dirty="0"/>
        </a:p>
      </dsp:txBody>
      <dsp:txXfrm>
        <a:off x="659639" y="3107899"/>
        <a:ext cx="1335519" cy="213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06.12.2018</a:t>
            </a:fld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7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06.12.2018</a:t>
            </a:fld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1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06.12.2018</a:t>
            </a:fld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0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06.12.2018</a:t>
            </a:fld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202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06.12.2018</a:t>
            </a:fld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09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06.12.2018</a:t>
            </a:fld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0055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06.12.2018</a:t>
            </a:fld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54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06.12.2018</a:t>
            </a:fld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57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06.12.2018</a:t>
            </a:fld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06.12.2018</a:t>
            </a:fld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6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06.12.2018</a:t>
            </a:fld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0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06.12.2018</a:t>
            </a:fld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6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06.12.2018</a:t>
            </a:fld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6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06.12.2018</a:t>
            </a:fld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2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06.12.2018</a:t>
            </a:fld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9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06.12.2018</a:t>
            </a:fld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5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06.12.2018</a:t>
            </a:fld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8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06.12.2018</a:t>
            </a:fld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22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  <a:latin typeface="Candara"/>
              </a:rPr>
              <a:t>Проблемы и перспективы современного дошкольного образования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7406640" cy="1752600"/>
          </a:xfrm>
        </p:spPr>
        <p:txBody>
          <a:bodyPr/>
          <a:lstStyle/>
          <a:p>
            <a:r>
              <a:rPr lang="ru-RU" dirty="0" smtClean="0"/>
              <a:t>Заведующий МКДОУ </a:t>
            </a:r>
          </a:p>
          <a:p>
            <a:r>
              <a:rPr lang="ru-RU" dirty="0" smtClean="0"/>
              <a:t>д/с № 510 «Калинка»</a:t>
            </a:r>
          </a:p>
          <a:p>
            <a:r>
              <a:rPr lang="ru-RU" dirty="0" smtClean="0"/>
              <a:t>Клинова Т.Н.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1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76101"/>
            <a:ext cx="7194376" cy="11521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Кадровый состав педагогических работников ДОУ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31417"/>
              </p:ext>
            </p:extLst>
          </p:nvPr>
        </p:nvGraphicFramePr>
        <p:xfrm>
          <a:off x="899592" y="1556792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87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251200" cy="2438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32512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84984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«Тимбилдинг</a:t>
            </a:r>
            <a:r>
              <a:rPr lang="ru-RU" dirty="0"/>
              <a:t>» </a:t>
            </a:r>
            <a:r>
              <a:rPr lang="ru-RU" dirty="0" smtClean="0"/>
              <a:t>(англ.</a:t>
            </a:r>
            <a:r>
              <a:rPr lang="ru-RU" dirty="0"/>
              <a:t> </a:t>
            </a:r>
            <a:r>
              <a:rPr lang="ru-RU" b="1" i="1" dirty="0"/>
              <a:t>Team building</a:t>
            </a:r>
            <a:r>
              <a:rPr lang="ru-RU" b="1" dirty="0"/>
              <a:t> </a:t>
            </a:r>
            <a:r>
              <a:rPr lang="ru-RU" dirty="0"/>
              <a:t>— построение команды) — термин, </a:t>
            </a:r>
            <a:r>
              <a:rPr lang="ru-RU" dirty="0" smtClean="0"/>
              <a:t>применяемый </a:t>
            </a:r>
            <a:r>
              <a:rPr lang="ru-RU" dirty="0"/>
              <a:t>к широкому диапазону действий для создания и повышения эффективности </a:t>
            </a:r>
            <a:r>
              <a:rPr lang="ru-RU" dirty="0" smtClean="0"/>
              <a:t>работы команды</a:t>
            </a:r>
            <a:r>
              <a:rPr lang="ru-RU" b="1" dirty="0" smtClean="0"/>
              <a:t>.</a:t>
            </a:r>
            <a:r>
              <a:rPr lang="ru-RU" b="1" u="sng" dirty="0" smtClean="0"/>
              <a:t> </a:t>
            </a:r>
          </a:p>
          <a:p>
            <a:r>
              <a:rPr lang="ru-RU" dirty="0" smtClean="0"/>
              <a:t>В </a:t>
            </a:r>
            <a:r>
              <a:rPr lang="ru-RU" dirty="0"/>
              <a:t>настоящее время тимбилдинг представляет собой одну из перспективных моделей корпоративного менеджмента, обеспечивающих полноценное развитие компании, и является одним из наиболее эффективных инструментов управления персоналом. </a:t>
            </a:r>
          </a:p>
        </p:txBody>
      </p:sp>
    </p:spTree>
    <p:extLst>
      <p:ext uri="{BB962C8B-B14F-4D97-AF65-F5344CB8AC3E}">
        <p14:creationId xmlns:p14="http://schemas.microsoft.com/office/powerpoint/2010/main" val="23215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D:\КОСТЯ и ТАНЯ\флешка 2014\Новая папка\БОУЛИНГ 03.03.2014\P10608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7851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КОСТЯ и ТАНЯ\флешка 2014\Новая папка\БОУЛИНГ 03.03.2014\P1060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98" y="3775482"/>
            <a:ext cx="3957482" cy="291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КОСТЯ и ТАНЯ\флешка 2014\Новая папка\БОУЛИНГ 03.03.2014\P10608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69" y="3775482"/>
            <a:ext cx="3884475" cy="291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КОСТЯ и ТАНЯ\флешка 2014\Новая папка\БОУЛИНГ 03.03.2014\P10608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9" y="527233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3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781800" cy="115902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Пилотные детские сады внедряющие ФГОС с 01.09.2014г.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564904"/>
            <a:ext cx="6762328" cy="2455168"/>
          </a:xfrm>
        </p:spPr>
        <p:txBody>
          <a:bodyPr/>
          <a:lstStyle/>
          <a:p>
            <a:r>
              <a:rPr lang="ru-RU" dirty="0" smtClean="0"/>
              <a:t>МКДОУ детский сад № 473</a:t>
            </a:r>
          </a:p>
          <a:p>
            <a:r>
              <a:rPr lang="ru-RU" dirty="0" smtClean="0"/>
              <a:t>МАДОУ детский сад № 85</a:t>
            </a:r>
          </a:p>
          <a:p>
            <a:r>
              <a:rPr lang="ru-RU" dirty="0" smtClean="0"/>
              <a:t>МКДОУ детский сад № 72</a:t>
            </a:r>
          </a:p>
          <a:p>
            <a:r>
              <a:rPr lang="ru-RU" dirty="0" smtClean="0"/>
              <a:t>МКДОУ детский сад № 510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8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589240"/>
            <a:ext cx="6781800" cy="591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Структура  мотивационных стратегий внутри  учреждения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119744"/>
              </p:ext>
            </p:extLst>
          </p:nvPr>
        </p:nvGraphicFramePr>
        <p:xfrm>
          <a:off x="755576" y="908720"/>
          <a:ext cx="7698432" cy="452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ятиугольник 4"/>
          <p:cNvSpPr/>
          <p:nvPr/>
        </p:nvSpPr>
        <p:spPr>
          <a:xfrm>
            <a:off x="1115616" y="2505282"/>
            <a:ext cx="263459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Действия мероприятия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123728" y="3021658"/>
            <a:ext cx="0" cy="511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5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110</TotalTime>
  <Words>81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Candara</vt:lpstr>
      <vt:lpstr>Century Gothic</vt:lpstr>
      <vt:lpstr>Wingdings 3</vt:lpstr>
      <vt:lpstr>Сектор</vt:lpstr>
      <vt:lpstr>Проблемы и перспективы современного дошкольного образования</vt:lpstr>
      <vt:lpstr>Кадровый состав педагогических работников ДОУ</vt:lpstr>
      <vt:lpstr>Презентация PowerPoint</vt:lpstr>
      <vt:lpstr>Презентация PowerPoint</vt:lpstr>
      <vt:lpstr>Презентация PowerPoint</vt:lpstr>
      <vt:lpstr>Пилотные детские сады внедряющие ФГОС с 01.09.2014г.</vt:lpstr>
      <vt:lpstr>Структура  мотивационных стратегий внутри  учреждения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и перспективы современного дошкольного образования</dc:title>
  <dc:creator>Konstantin</dc:creator>
  <cp:lastModifiedBy>KOSTYA</cp:lastModifiedBy>
  <cp:revision>15</cp:revision>
  <dcterms:created xsi:type="dcterms:W3CDTF">2014-08-24T11:37:34Z</dcterms:created>
  <dcterms:modified xsi:type="dcterms:W3CDTF">2018-12-06T10:18:33Z</dcterms:modified>
</cp:coreProperties>
</file>